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44" r:id="rId2"/>
    <p:sldMasterId id="2147483756" r:id="rId3"/>
  </p:sldMasterIdLst>
  <p:notesMasterIdLst>
    <p:notesMasterId r:id="rId31"/>
  </p:notesMasterIdLst>
  <p:sldIdLst>
    <p:sldId id="303" r:id="rId4"/>
    <p:sldId id="267" r:id="rId5"/>
    <p:sldId id="305" r:id="rId6"/>
    <p:sldId id="304" r:id="rId7"/>
    <p:sldId id="306" r:id="rId8"/>
    <p:sldId id="307" r:id="rId9"/>
    <p:sldId id="308" r:id="rId10"/>
    <p:sldId id="313" r:id="rId11"/>
    <p:sldId id="309" r:id="rId12"/>
    <p:sldId id="317" r:id="rId13"/>
    <p:sldId id="319" r:id="rId14"/>
    <p:sldId id="318" r:id="rId15"/>
    <p:sldId id="310" r:id="rId16"/>
    <p:sldId id="311" r:id="rId17"/>
    <p:sldId id="321" r:id="rId18"/>
    <p:sldId id="322" r:id="rId19"/>
    <p:sldId id="320" r:id="rId20"/>
    <p:sldId id="327" r:id="rId21"/>
    <p:sldId id="326" r:id="rId22"/>
    <p:sldId id="325" r:id="rId23"/>
    <p:sldId id="324" r:id="rId24"/>
    <p:sldId id="332" r:id="rId25"/>
    <p:sldId id="333" r:id="rId26"/>
    <p:sldId id="334" r:id="rId27"/>
    <p:sldId id="335" r:id="rId28"/>
    <p:sldId id="336" r:id="rId29"/>
    <p:sldId id="330" r:id="rId30"/>
  </p:sldIdLst>
  <p:sldSz cx="12192000" cy="6858000"/>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預設章節" id="{56E4B8F7-B81B-40FE-9980-317E819C745A}">
          <p14:sldIdLst>
            <p14:sldId id="303"/>
            <p14:sldId id="267"/>
            <p14:sldId id="305"/>
            <p14:sldId id="304"/>
            <p14:sldId id="306"/>
            <p14:sldId id="307"/>
            <p14:sldId id="308"/>
            <p14:sldId id="313"/>
            <p14:sldId id="309"/>
            <p14:sldId id="317"/>
            <p14:sldId id="319"/>
            <p14:sldId id="318"/>
            <p14:sldId id="310"/>
            <p14:sldId id="311"/>
            <p14:sldId id="321"/>
            <p14:sldId id="322"/>
            <p14:sldId id="320"/>
            <p14:sldId id="327"/>
            <p14:sldId id="326"/>
            <p14:sldId id="325"/>
            <p14:sldId id="324"/>
            <p14:sldId id="332"/>
            <p14:sldId id="333"/>
            <p14:sldId id="334"/>
            <p14:sldId id="335"/>
            <p14:sldId id="336"/>
            <p14:sldId id="33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4D4A"/>
    <a:srgbClr val="EC8F14"/>
    <a:srgbClr val="FFCC00"/>
    <a:srgbClr val="FF9999"/>
    <a:srgbClr val="456D49"/>
    <a:srgbClr val="9BBB59"/>
    <a:srgbClr val="9BB255"/>
    <a:srgbClr val="BDB255"/>
    <a:srgbClr val="BE8351"/>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ABFCF23-3B69-468F-B69F-88F6DE6A72F2}" styleName="中等深淺樣式 1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FD0F851-EC5A-4D38-B0AD-8093EC10F338}" styleName="淺色樣式 1 - 輔色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9CF1AB2-1976-4502-BF36-3FF5EA218861}" styleName="中等深淺樣式 4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淺色樣式 1 - 輔色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7853C-536D-4A76-A0AE-DD22124D55A5}" styleName="佈景主題樣式 1 - 輔色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bleStyles" Target="tableStyles.xml"/><Relationship Id="rId8"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A7474B-923A-4C05-994A-D61373D8C48E}" type="doc">
      <dgm:prSet loTypeId="urn:microsoft.com/office/officeart/2005/8/layout/vList6" loCatId="process" qsTypeId="urn:microsoft.com/office/officeart/2005/8/quickstyle/3d2" qsCatId="3D" csTypeId="urn:microsoft.com/office/officeart/2005/8/colors/colorful2" csCatId="colorful" phldr="1"/>
      <dgm:spPr/>
      <dgm:t>
        <a:bodyPr/>
        <a:lstStyle/>
        <a:p>
          <a:endParaRPr lang="zh-TW" altLang="en-US"/>
        </a:p>
      </dgm:t>
    </dgm:pt>
    <dgm:pt modelId="{CF5AF3D5-4230-4B3B-AFA6-99904553C9FC}">
      <dgm:prSet phldrT="[文字]"/>
      <dgm:spPr/>
      <dgm:t>
        <a:bodyPr/>
        <a:lstStyle/>
        <a:p>
          <a:r>
            <a:rPr lang="zh-TW" altLang="en-US" b="1" dirty="0">
              <a:latin typeface="微軟正黑體" panose="020B0604030504040204" pitchFamily="34" charset="-120"/>
              <a:ea typeface="微軟正黑體" panose="020B0604030504040204" pitchFamily="34" charset="-120"/>
            </a:rPr>
            <a:t>會計項目   一致性</a:t>
          </a:r>
        </a:p>
      </dgm:t>
    </dgm:pt>
    <dgm:pt modelId="{7A38A488-4AA0-41FD-A19B-DAA59A82BCE3}" type="parTrans" cxnId="{DF7A9556-B541-4F49-AF68-26D7D6D89CAA}">
      <dgm:prSet/>
      <dgm:spPr/>
      <dgm:t>
        <a:bodyPr/>
        <a:lstStyle/>
        <a:p>
          <a:endParaRPr lang="zh-TW" altLang="en-US"/>
        </a:p>
      </dgm:t>
    </dgm:pt>
    <dgm:pt modelId="{01CA9CB1-4CAA-47DC-827D-7BD628BF2CAF}" type="sibTrans" cxnId="{DF7A9556-B541-4F49-AF68-26D7D6D89CAA}">
      <dgm:prSet/>
      <dgm:spPr/>
      <dgm:t>
        <a:bodyPr/>
        <a:lstStyle/>
        <a:p>
          <a:endParaRPr lang="zh-TW" altLang="en-US"/>
        </a:p>
      </dgm:t>
    </dgm:pt>
    <dgm:pt modelId="{9B92179B-7BC3-4BD8-9A0A-5F2E95DB67A2}">
      <dgm:prSet phldrT="[文字]" custT="1"/>
      <dgm:spPr/>
      <dgm:t>
        <a:bodyPr rIns="0" anchor="ctr"/>
        <a:lstStyle/>
        <a:p>
          <a:pPr marL="357188" indent="-357188"/>
          <a:r>
            <a:rPr lang="zh-TW" altLang="en-US" sz="2400" dirty="0">
              <a:latin typeface="標楷體" panose="03000509000000000000" pitchFamily="65" charset="-120"/>
              <a:ea typeface="標楷體" panose="03000509000000000000" pitchFamily="65" charset="-120"/>
            </a:rPr>
            <a:t>統一各項會計項目。</a:t>
          </a:r>
        </a:p>
      </dgm:t>
    </dgm:pt>
    <dgm:pt modelId="{07C63201-60B9-4489-B76A-19818130C2F2}" type="parTrans" cxnId="{7BDBAFBE-B3F6-4042-8799-87C91136F1FB}">
      <dgm:prSet/>
      <dgm:spPr/>
      <dgm:t>
        <a:bodyPr/>
        <a:lstStyle/>
        <a:p>
          <a:endParaRPr lang="zh-TW" altLang="en-US"/>
        </a:p>
      </dgm:t>
    </dgm:pt>
    <dgm:pt modelId="{B110EF1B-6F6F-407F-AE6C-82C23E2DC22E}" type="sibTrans" cxnId="{7BDBAFBE-B3F6-4042-8799-87C91136F1FB}">
      <dgm:prSet/>
      <dgm:spPr/>
      <dgm:t>
        <a:bodyPr/>
        <a:lstStyle/>
        <a:p>
          <a:endParaRPr lang="zh-TW" altLang="en-US"/>
        </a:p>
      </dgm:t>
    </dgm:pt>
    <dgm:pt modelId="{4D21154C-0F40-401D-8C5E-99667F3E964E}">
      <dgm:prSet phldrT="[文字]"/>
      <dgm:spPr>
        <a:solidFill>
          <a:schemeClr val="accent3"/>
        </a:solidFill>
      </dgm:spPr>
      <dgm:t>
        <a:bodyPr/>
        <a:lstStyle/>
        <a:p>
          <a:r>
            <a:rPr lang="zh-TW" altLang="en-US" b="1" dirty="0">
              <a:latin typeface="微軟正黑體" panose="020B0604030504040204" pitchFamily="34" charset="-120"/>
              <a:ea typeface="微軟正黑體" panose="020B0604030504040204" pitchFamily="34" charset="-120"/>
            </a:rPr>
            <a:t>範       圍</a:t>
          </a:r>
        </a:p>
      </dgm:t>
    </dgm:pt>
    <dgm:pt modelId="{1EA66616-DFEB-4C55-8C7D-12332C7855C7}" type="parTrans" cxnId="{95B8A5BA-CED6-47F1-B502-2522DCA6C8A6}">
      <dgm:prSet/>
      <dgm:spPr/>
      <dgm:t>
        <a:bodyPr/>
        <a:lstStyle/>
        <a:p>
          <a:endParaRPr lang="zh-TW" altLang="en-US"/>
        </a:p>
      </dgm:t>
    </dgm:pt>
    <dgm:pt modelId="{A2C9D373-325B-4807-9878-70813B98A3B7}" type="sibTrans" cxnId="{95B8A5BA-CED6-47F1-B502-2522DCA6C8A6}">
      <dgm:prSet/>
      <dgm:spPr/>
      <dgm:t>
        <a:bodyPr/>
        <a:lstStyle/>
        <a:p>
          <a:endParaRPr lang="zh-TW" altLang="en-US"/>
        </a:p>
      </dgm:t>
    </dgm:pt>
    <dgm:pt modelId="{80021388-94FE-419D-B1AE-E9680107B9D8}">
      <dgm:prSet phldrT="[文字]" custT="1"/>
      <dgm:spPr/>
      <dgm:t>
        <a:bodyPr rIns="0" anchor="ctr"/>
        <a:lstStyle/>
        <a:p>
          <a:pPr marL="357188" indent="-357188">
            <a:lnSpc>
              <a:spcPts val="2400"/>
            </a:lnSpc>
          </a:pPr>
          <a:r>
            <a:rPr lang="zh-TW" altLang="en-US" sz="2400" b="1" dirty="0">
              <a:latin typeface="標楷體" panose="03000509000000000000" pitchFamily="65" charset="-120"/>
              <a:ea typeface="標楷體" panose="03000509000000000000" pitchFamily="65" charset="-120"/>
            </a:rPr>
            <a:t>所有收入及支出均應編入概算中</a:t>
          </a:r>
          <a:r>
            <a:rPr lang="zh-TW" altLang="en-US" sz="2400" dirty="0">
              <a:latin typeface="標楷體" panose="03000509000000000000" pitchFamily="65" charset="-120"/>
              <a:ea typeface="標楷體" panose="03000509000000000000" pitchFamily="65" charset="-120"/>
            </a:rPr>
            <a:t>，包括一般</a:t>
          </a:r>
          <a:r>
            <a:rPr lang="zh-TW" altLang="en-US" sz="2400" u="none" dirty="0">
              <a:latin typeface="標楷體" panose="03000509000000000000" pitchFamily="65" charset="-120"/>
              <a:ea typeface="標楷體" panose="03000509000000000000" pitchFamily="65" charset="-120"/>
            </a:rPr>
            <a:t>例行性預算、特別計畫、各項補助款、專案計畫及基金</a:t>
          </a:r>
          <a:r>
            <a:rPr lang="zh-TW" altLang="en-US" sz="2400" dirty="0">
              <a:latin typeface="標楷體" panose="03000509000000000000" pitchFamily="65" charset="-120"/>
              <a:ea typeface="標楷體" panose="03000509000000000000" pitchFamily="65" charset="-120"/>
            </a:rPr>
            <a:t>等。</a:t>
          </a:r>
        </a:p>
      </dgm:t>
    </dgm:pt>
    <dgm:pt modelId="{9AD51C16-029F-4221-B395-476E31422339}" type="parTrans" cxnId="{59008B4B-8C11-4204-A3B5-C45EA21330CC}">
      <dgm:prSet/>
      <dgm:spPr/>
      <dgm:t>
        <a:bodyPr/>
        <a:lstStyle/>
        <a:p>
          <a:endParaRPr lang="zh-TW" altLang="en-US"/>
        </a:p>
      </dgm:t>
    </dgm:pt>
    <dgm:pt modelId="{527BBF43-E6DC-4BDB-8E7F-6AEB9C82ACB4}" type="sibTrans" cxnId="{59008B4B-8C11-4204-A3B5-C45EA21330CC}">
      <dgm:prSet/>
      <dgm:spPr/>
      <dgm:t>
        <a:bodyPr/>
        <a:lstStyle/>
        <a:p>
          <a:endParaRPr lang="zh-TW" altLang="en-US"/>
        </a:p>
      </dgm:t>
    </dgm:pt>
    <dgm:pt modelId="{8CE1E5A4-DF01-450E-AAE0-3CDCBEA78F24}">
      <dgm:prSet custT="1"/>
      <dgm:spPr/>
      <dgm:t>
        <a:bodyPr rIns="0" anchor="ctr"/>
        <a:lstStyle/>
        <a:p>
          <a:pPr marL="357188" indent="-357188"/>
          <a:r>
            <a:rPr lang="zh-TW" altLang="en-US" sz="2400" dirty="0">
              <a:latin typeface="標楷體" panose="03000509000000000000" pitchFamily="65" charset="-120"/>
              <a:ea typeface="標楷體" panose="03000509000000000000" pitchFamily="65" charset="-120"/>
            </a:rPr>
            <a:t>為</a:t>
          </a:r>
          <a:r>
            <a:rPr lang="en-US" altLang="en-US" sz="2400" dirty="0">
              <a:latin typeface="Times New Roman" pitchFamily="18" charset="0"/>
              <a:ea typeface="標楷體" panose="03000509000000000000" pitchFamily="65" charset="-120"/>
              <a:cs typeface="Times New Roman" pitchFamily="18" charset="0"/>
            </a:rPr>
            <a:t>1</a:t>
          </a:r>
          <a:r>
            <a:rPr lang="en-US" altLang="zh-TW" sz="2400" dirty="0">
              <a:latin typeface="Times New Roman" pitchFamily="18" charset="0"/>
              <a:ea typeface="標楷體" panose="03000509000000000000" pitchFamily="65" charset="-120"/>
              <a:cs typeface="Times New Roman" pitchFamily="18" charset="0"/>
            </a:rPr>
            <a:t>13</a:t>
          </a:r>
          <a:r>
            <a:rPr lang="zh-TW" altLang="en-US" sz="2400" dirty="0">
              <a:latin typeface="標楷體" panose="03000509000000000000" pitchFamily="65" charset="-120"/>
              <a:ea typeface="標楷體" panose="03000509000000000000" pitchFamily="65" charset="-120"/>
            </a:rPr>
            <a:t>學年度預算編列填寫之依據。</a:t>
          </a:r>
        </a:p>
      </dgm:t>
    </dgm:pt>
    <dgm:pt modelId="{6EAFE7DB-BA84-4FC6-9590-586333C177A3}" type="parTrans" cxnId="{F01E7F10-D59C-42AA-86F1-ECD283A370B7}">
      <dgm:prSet/>
      <dgm:spPr/>
      <dgm:t>
        <a:bodyPr/>
        <a:lstStyle/>
        <a:p>
          <a:endParaRPr lang="zh-TW" altLang="en-US"/>
        </a:p>
      </dgm:t>
    </dgm:pt>
    <dgm:pt modelId="{1754FCD1-DE31-4FD4-AC98-B20F403AF9C3}" type="sibTrans" cxnId="{F01E7F10-D59C-42AA-86F1-ECD283A370B7}">
      <dgm:prSet/>
      <dgm:spPr/>
      <dgm:t>
        <a:bodyPr/>
        <a:lstStyle/>
        <a:p>
          <a:endParaRPr lang="zh-TW" altLang="en-US"/>
        </a:p>
      </dgm:t>
    </dgm:pt>
    <dgm:pt modelId="{DED8B355-ED45-4FC3-A103-EBCCB81509A9}">
      <dgm:prSet phldrT="[文字]"/>
      <dgm:spPr/>
      <dgm:t>
        <a:bodyPr/>
        <a:lstStyle/>
        <a:p>
          <a:r>
            <a:rPr lang="zh-TW" altLang="en-US" b="1" dirty="0">
              <a:latin typeface="微軟正黑體" panose="020B0604030504040204" pitchFamily="34" charset="-120"/>
              <a:ea typeface="微軟正黑體" panose="020B0604030504040204" pitchFamily="34" charset="-120"/>
            </a:rPr>
            <a:t>目        標</a:t>
          </a:r>
        </a:p>
      </dgm:t>
    </dgm:pt>
    <dgm:pt modelId="{685C4996-021A-4AFC-A014-03F6B8B907FF}" type="parTrans" cxnId="{2ABD9B1B-9342-40E0-BA3C-22985FAADC51}">
      <dgm:prSet/>
      <dgm:spPr/>
      <dgm:t>
        <a:bodyPr/>
        <a:lstStyle/>
        <a:p>
          <a:endParaRPr lang="zh-TW" altLang="en-US"/>
        </a:p>
      </dgm:t>
    </dgm:pt>
    <dgm:pt modelId="{E0D86DB0-A4DF-4A5C-A75D-9667961DD014}" type="sibTrans" cxnId="{2ABD9B1B-9342-40E0-BA3C-22985FAADC51}">
      <dgm:prSet/>
      <dgm:spPr/>
      <dgm:t>
        <a:bodyPr/>
        <a:lstStyle/>
        <a:p>
          <a:endParaRPr lang="zh-TW" altLang="en-US"/>
        </a:p>
      </dgm:t>
    </dgm:pt>
    <dgm:pt modelId="{06C0FDD9-5897-4CE5-AB6C-5815C5C5ABCD}">
      <dgm:prSet phldrT="[文字]"/>
      <dgm:spPr/>
      <dgm:t>
        <a:bodyPr/>
        <a:lstStyle/>
        <a:p>
          <a:pPr marL="357188" indent="-273050"/>
          <a:r>
            <a:rPr lang="zh-TW" dirty="0">
              <a:latin typeface="標楷體" panose="03000509000000000000" pitchFamily="65" charset="-120"/>
              <a:ea typeface="標楷體" panose="03000509000000000000" pitchFamily="65" charset="-120"/>
            </a:rPr>
            <a:t>計畫</a:t>
          </a:r>
          <a:r>
            <a:rPr lang="zh-TW" altLang="en-US" dirty="0">
              <a:latin typeface="標楷體" panose="03000509000000000000" pitchFamily="65" charset="-120"/>
              <a:ea typeface="標楷體" panose="03000509000000000000" pitchFamily="65" charset="-120"/>
            </a:rPr>
            <a:t>需符合本校</a:t>
          </a:r>
          <a:r>
            <a:rPr lang="en-US" altLang="zh-TW" dirty="0">
              <a:latin typeface="Times New Roman" panose="02020603050405020304" pitchFamily="18" charset="0"/>
              <a:ea typeface="標楷體" panose="03000509000000000000" pitchFamily="65" charset="-120"/>
              <a:cs typeface="Times New Roman" panose="02020603050405020304" pitchFamily="18" charset="0"/>
            </a:rPr>
            <a:t>111</a:t>
          </a:r>
          <a:r>
            <a:rPr lang="zh-TW" altLang="en-US"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dirty="0">
              <a:latin typeface="Times New Roman" panose="02020603050405020304" pitchFamily="18" charset="0"/>
              <a:ea typeface="標楷體" panose="03000509000000000000" pitchFamily="65" charset="-120"/>
              <a:cs typeface="Times New Roman" panose="02020603050405020304" pitchFamily="18" charset="0"/>
            </a:rPr>
            <a:t>114</a:t>
          </a:r>
          <a:r>
            <a:rPr lang="zh-TW" altLang="en-US" dirty="0">
              <a:latin typeface="標楷體" panose="03000509000000000000" pitchFamily="65" charset="-120"/>
              <a:ea typeface="標楷體" panose="03000509000000000000" pitchFamily="65" charset="-120"/>
            </a:rPr>
            <a:t>學年度中程校務發展目標與策略。</a:t>
          </a:r>
          <a:endParaRPr lang="zh-TW" altLang="en-US" b="1" dirty="0">
            <a:latin typeface="標楷體" panose="03000509000000000000" pitchFamily="65" charset="-120"/>
            <a:ea typeface="標楷體" panose="03000509000000000000" pitchFamily="65" charset="-120"/>
          </a:endParaRPr>
        </a:p>
      </dgm:t>
    </dgm:pt>
    <dgm:pt modelId="{9889AAFE-E8F6-414C-8CD6-3BE0E4AC0173}" type="parTrans" cxnId="{B93BABBD-A77A-4828-B0B5-6A1B59E30874}">
      <dgm:prSet/>
      <dgm:spPr/>
      <dgm:t>
        <a:bodyPr/>
        <a:lstStyle/>
        <a:p>
          <a:endParaRPr lang="zh-TW" altLang="en-US"/>
        </a:p>
      </dgm:t>
    </dgm:pt>
    <dgm:pt modelId="{21D67BBB-BFF0-4833-A43E-083DDD57D6C9}" type="sibTrans" cxnId="{B93BABBD-A77A-4828-B0B5-6A1B59E30874}">
      <dgm:prSet/>
      <dgm:spPr/>
      <dgm:t>
        <a:bodyPr/>
        <a:lstStyle/>
        <a:p>
          <a:endParaRPr lang="zh-TW" altLang="en-US"/>
        </a:p>
      </dgm:t>
    </dgm:pt>
    <dgm:pt modelId="{82F87085-A8B5-485F-85B3-3B3CB332360C}">
      <dgm:prSet phldrT="[文字]"/>
      <dgm:spPr/>
      <dgm:t>
        <a:bodyPr/>
        <a:lstStyle/>
        <a:p>
          <a:pPr marL="357188" indent="-273050"/>
          <a:r>
            <a:rPr lang="zh-TW" altLang="en-US" dirty="0">
              <a:latin typeface="標楷體" panose="03000509000000000000" pitchFamily="65" charset="-120"/>
              <a:ea typeface="標楷體" panose="03000509000000000000" pitchFamily="65" charset="-120"/>
            </a:rPr>
            <a:t>預算編列應達</a:t>
          </a:r>
          <a:r>
            <a:rPr lang="zh-TW" altLang="en-US" b="1" dirty="0">
              <a:latin typeface="標楷體" panose="03000509000000000000" pitchFamily="65" charset="-120"/>
              <a:ea typeface="標楷體" panose="03000509000000000000" pitchFamily="65" charset="-120"/>
            </a:rPr>
            <a:t>經常門收支預算平衡</a:t>
          </a:r>
          <a:r>
            <a:rPr lang="zh-TW" altLang="en-US" dirty="0">
              <a:latin typeface="標楷體" panose="03000509000000000000" pitchFamily="65" charset="-120"/>
              <a:ea typeface="標楷體" panose="03000509000000000000" pitchFamily="65" charset="-120"/>
            </a:rPr>
            <a:t>。</a:t>
          </a:r>
          <a:endParaRPr lang="zh-TW" altLang="en-US" b="1" dirty="0">
            <a:latin typeface="標楷體" panose="03000509000000000000" pitchFamily="65" charset="-120"/>
            <a:ea typeface="標楷體" panose="03000509000000000000" pitchFamily="65" charset="-120"/>
          </a:endParaRPr>
        </a:p>
      </dgm:t>
    </dgm:pt>
    <dgm:pt modelId="{F41D1273-C524-4185-A9F4-869E887A4E65}" type="parTrans" cxnId="{FC707CD2-EFF1-4959-990A-591E6C567BD6}">
      <dgm:prSet/>
      <dgm:spPr/>
      <dgm:t>
        <a:bodyPr/>
        <a:lstStyle/>
        <a:p>
          <a:endParaRPr lang="zh-TW" altLang="en-US"/>
        </a:p>
      </dgm:t>
    </dgm:pt>
    <dgm:pt modelId="{C12F9114-8A5E-4ED1-8E60-2AC39E4E66F5}" type="sibTrans" cxnId="{FC707CD2-EFF1-4959-990A-591E6C567BD6}">
      <dgm:prSet/>
      <dgm:spPr/>
      <dgm:t>
        <a:bodyPr/>
        <a:lstStyle/>
        <a:p>
          <a:endParaRPr lang="zh-TW" altLang="en-US"/>
        </a:p>
      </dgm:t>
    </dgm:pt>
    <dgm:pt modelId="{CD617E85-1CBA-4A7B-8A7D-748C6DAC7155}" type="pres">
      <dgm:prSet presAssocID="{3DA7474B-923A-4C05-994A-D61373D8C48E}" presName="Name0" presStyleCnt="0">
        <dgm:presLayoutVars>
          <dgm:dir/>
          <dgm:animLvl val="lvl"/>
          <dgm:resizeHandles/>
        </dgm:presLayoutVars>
      </dgm:prSet>
      <dgm:spPr/>
    </dgm:pt>
    <dgm:pt modelId="{96A5A194-AD6C-4947-B3EF-83F616C13460}" type="pres">
      <dgm:prSet presAssocID="{DED8B355-ED45-4FC3-A103-EBCCB81509A9}" presName="linNode" presStyleCnt="0"/>
      <dgm:spPr/>
    </dgm:pt>
    <dgm:pt modelId="{801DC957-59BB-4FD6-AA18-48B17828CBF7}" type="pres">
      <dgm:prSet presAssocID="{DED8B355-ED45-4FC3-A103-EBCCB81509A9}" presName="parentShp" presStyleLbl="node1" presStyleIdx="0" presStyleCnt="3" custScaleX="65864" custScaleY="99442" custLinFactNeighborX="-10944" custLinFactNeighborY="683">
        <dgm:presLayoutVars>
          <dgm:bulletEnabled val="1"/>
        </dgm:presLayoutVars>
      </dgm:prSet>
      <dgm:spPr/>
    </dgm:pt>
    <dgm:pt modelId="{A561D347-600C-44B7-8EB7-BE7D181AA26A}" type="pres">
      <dgm:prSet presAssocID="{DED8B355-ED45-4FC3-A103-EBCCB81509A9}" presName="childShp" presStyleLbl="bgAccFollowNode1" presStyleIdx="0" presStyleCnt="3" custScaleX="122526">
        <dgm:presLayoutVars>
          <dgm:bulletEnabled val="1"/>
        </dgm:presLayoutVars>
      </dgm:prSet>
      <dgm:spPr/>
    </dgm:pt>
    <dgm:pt modelId="{EB10F380-057C-46CB-9F40-0A51F9CCC21E}" type="pres">
      <dgm:prSet presAssocID="{E0D86DB0-A4DF-4A5C-A75D-9667961DD014}" presName="spacing" presStyleCnt="0"/>
      <dgm:spPr/>
    </dgm:pt>
    <dgm:pt modelId="{C766A217-387D-497B-8989-4359EEE0E641}" type="pres">
      <dgm:prSet presAssocID="{CF5AF3D5-4230-4B3B-AFA6-99904553C9FC}" presName="linNode" presStyleCnt="0"/>
      <dgm:spPr/>
    </dgm:pt>
    <dgm:pt modelId="{B0E2AF6B-B3D5-4F4F-9460-0ACB59838EB8}" type="pres">
      <dgm:prSet presAssocID="{CF5AF3D5-4230-4B3B-AFA6-99904553C9FC}" presName="parentShp" presStyleLbl="node1" presStyleIdx="1" presStyleCnt="3" custScaleX="65864" custScaleY="99364" custLinFactNeighborX="-5241" custLinFactNeighborY="-782">
        <dgm:presLayoutVars>
          <dgm:bulletEnabled val="1"/>
        </dgm:presLayoutVars>
      </dgm:prSet>
      <dgm:spPr/>
    </dgm:pt>
    <dgm:pt modelId="{A0C4F6B3-FCC8-4B0C-B9A3-0046759A6CF3}" type="pres">
      <dgm:prSet presAssocID="{CF5AF3D5-4230-4B3B-AFA6-99904553C9FC}" presName="childShp" presStyleLbl="bgAccFollowNode1" presStyleIdx="1" presStyleCnt="3" custScaleX="123364">
        <dgm:presLayoutVars>
          <dgm:bulletEnabled val="1"/>
        </dgm:presLayoutVars>
      </dgm:prSet>
      <dgm:spPr/>
    </dgm:pt>
    <dgm:pt modelId="{0B044E24-DB45-4B16-9E1C-BE36AC29A5AC}" type="pres">
      <dgm:prSet presAssocID="{01CA9CB1-4CAA-47DC-827D-7BD628BF2CAF}" presName="spacing" presStyleCnt="0"/>
      <dgm:spPr/>
    </dgm:pt>
    <dgm:pt modelId="{C1D00DFC-7811-4143-9FA7-4C488C2BEE1C}" type="pres">
      <dgm:prSet presAssocID="{4D21154C-0F40-401D-8C5E-99667F3E964E}" presName="linNode" presStyleCnt="0"/>
      <dgm:spPr/>
    </dgm:pt>
    <dgm:pt modelId="{AD2E6447-B871-4537-8B94-39C90495B280}" type="pres">
      <dgm:prSet presAssocID="{4D21154C-0F40-401D-8C5E-99667F3E964E}" presName="parentShp" presStyleLbl="node1" presStyleIdx="2" presStyleCnt="3" custScaleX="65929" custScaleY="99364" custLinFactNeighborX="-5666">
        <dgm:presLayoutVars>
          <dgm:bulletEnabled val="1"/>
        </dgm:presLayoutVars>
      </dgm:prSet>
      <dgm:spPr/>
    </dgm:pt>
    <dgm:pt modelId="{36B579B0-D126-4F3C-AE65-8387137B263C}" type="pres">
      <dgm:prSet presAssocID="{4D21154C-0F40-401D-8C5E-99667F3E964E}" presName="childShp" presStyleLbl="bgAccFollowNode1" presStyleIdx="2" presStyleCnt="3" custScaleX="123485" custScaleY="101309">
        <dgm:presLayoutVars>
          <dgm:bulletEnabled val="1"/>
        </dgm:presLayoutVars>
      </dgm:prSet>
      <dgm:spPr/>
    </dgm:pt>
  </dgm:ptLst>
  <dgm:cxnLst>
    <dgm:cxn modelId="{F01E7F10-D59C-42AA-86F1-ECD283A370B7}" srcId="{CF5AF3D5-4230-4B3B-AFA6-99904553C9FC}" destId="{8CE1E5A4-DF01-450E-AAE0-3CDCBEA78F24}" srcOrd="1" destOrd="0" parTransId="{6EAFE7DB-BA84-4FC6-9590-586333C177A3}" sibTransId="{1754FCD1-DE31-4FD4-AC98-B20F403AF9C3}"/>
    <dgm:cxn modelId="{2ABD9B1B-9342-40E0-BA3C-22985FAADC51}" srcId="{3DA7474B-923A-4C05-994A-D61373D8C48E}" destId="{DED8B355-ED45-4FC3-A103-EBCCB81509A9}" srcOrd="0" destOrd="0" parTransId="{685C4996-021A-4AFC-A014-03F6B8B907FF}" sibTransId="{E0D86DB0-A4DF-4A5C-A75D-9667961DD014}"/>
    <dgm:cxn modelId="{BE500239-9653-45D0-BFFD-AA51F7B9BB1E}" type="presOf" srcId="{80021388-94FE-419D-B1AE-E9680107B9D8}" destId="{36B579B0-D126-4F3C-AE65-8387137B263C}" srcOrd="0" destOrd="0" presId="urn:microsoft.com/office/officeart/2005/8/layout/vList6"/>
    <dgm:cxn modelId="{75F2E441-95EE-499A-A19C-A3668B143617}" type="presOf" srcId="{9B92179B-7BC3-4BD8-9A0A-5F2E95DB67A2}" destId="{A0C4F6B3-FCC8-4B0C-B9A3-0046759A6CF3}" srcOrd="0" destOrd="0" presId="urn:microsoft.com/office/officeart/2005/8/layout/vList6"/>
    <dgm:cxn modelId="{59008B4B-8C11-4204-A3B5-C45EA21330CC}" srcId="{4D21154C-0F40-401D-8C5E-99667F3E964E}" destId="{80021388-94FE-419D-B1AE-E9680107B9D8}" srcOrd="0" destOrd="0" parTransId="{9AD51C16-029F-4221-B395-476E31422339}" sibTransId="{527BBF43-E6DC-4BDB-8E7F-6AEB9C82ACB4}"/>
    <dgm:cxn modelId="{022F456E-FDD3-45B1-B307-27B497E0F2B8}" type="presOf" srcId="{CF5AF3D5-4230-4B3B-AFA6-99904553C9FC}" destId="{B0E2AF6B-B3D5-4F4F-9460-0ACB59838EB8}" srcOrd="0" destOrd="0" presId="urn:microsoft.com/office/officeart/2005/8/layout/vList6"/>
    <dgm:cxn modelId="{A016B16F-16DF-4984-9BE2-2DB5C3885D57}" type="presOf" srcId="{06C0FDD9-5897-4CE5-AB6C-5815C5C5ABCD}" destId="{A561D347-600C-44B7-8EB7-BE7D181AA26A}" srcOrd="0" destOrd="0" presId="urn:microsoft.com/office/officeart/2005/8/layout/vList6"/>
    <dgm:cxn modelId="{DF7A9556-B541-4F49-AF68-26D7D6D89CAA}" srcId="{3DA7474B-923A-4C05-994A-D61373D8C48E}" destId="{CF5AF3D5-4230-4B3B-AFA6-99904553C9FC}" srcOrd="1" destOrd="0" parTransId="{7A38A488-4AA0-41FD-A19B-DAA59A82BCE3}" sibTransId="{01CA9CB1-4CAA-47DC-827D-7BD628BF2CAF}"/>
    <dgm:cxn modelId="{C5BE909C-736B-4016-A35B-6E65FCB5A9E9}" type="presOf" srcId="{8CE1E5A4-DF01-450E-AAE0-3CDCBEA78F24}" destId="{A0C4F6B3-FCC8-4B0C-B9A3-0046759A6CF3}" srcOrd="0" destOrd="1" presId="urn:microsoft.com/office/officeart/2005/8/layout/vList6"/>
    <dgm:cxn modelId="{469D64A9-6D85-414F-9BA3-EF83E6BB66C8}" type="presOf" srcId="{DED8B355-ED45-4FC3-A103-EBCCB81509A9}" destId="{801DC957-59BB-4FD6-AA18-48B17828CBF7}" srcOrd="0" destOrd="0" presId="urn:microsoft.com/office/officeart/2005/8/layout/vList6"/>
    <dgm:cxn modelId="{95B8A5BA-CED6-47F1-B502-2522DCA6C8A6}" srcId="{3DA7474B-923A-4C05-994A-D61373D8C48E}" destId="{4D21154C-0F40-401D-8C5E-99667F3E964E}" srcOrd="2" destOrd="0" parTransId="{1EA66616-DFEB-4C55-8C7D-12332C7855C7}" sibTransId="{A2C9D373-325B-4807-9878-70813B98A3B7}"/>
    <dgm:cxn modelId="{B93BABBD-A77A-4828-B0B5-6A1B59E30874}" srcId="{DED8B355-ED45-4FC3-A103-EBCCB81509A9}" destId="{06C0FDD9-5897-4CE5-AB6C-5815C5C5ABCD}" srcOrd="0" destOrd="0" parTransId="{9889AAFE-E8F6-414C-8CD6-3BE0E4AC0173}" sibTransId="{21D67BBB-BFF0-4833-A43E-083DDD57D6C9}"/>
    <dgm:cxn modelId="{7BDBAFBE-B3F6-4042-8799-87C91136F1FB}" srcId="{CF5AF3D5-4230-4B3B-AFA6-99904553C9FC}" destId="{9B92179B-7BC3-4BD8-9A0A-5F2E95DB67A2}" srcOrd="0" destOrd="0" parTransId="{07C63201-60B9-4489-B76A-19818130C2F2}" sibTransId="{B110EF1B-6F6F-407F-AE6C-82C23E2DC22E}"/>
    <dgm:cxn modelId="{A14D84BF-510B-45DC-AEEF-A36DFF296FF9}" type="presOf" srcId="{3DA7474B-923A-4C05-994A-D61373D8C48E}" destId="{CD617E85-1CBA-4A7B-8A7D-748C6DAC7155}" srcOrd="0" destOrd="0" presId="urn:microsoft.com/office/officeart/2005/8/layout/vList6"/>
    <dgm:cxn modelId="{FC707CD2-EFF1-4959-990A-591E6C567BD6}" srcId="{DED8B355-ED45-4FC3-A103-EBCCB81509A9}" destId="{82F87085-A8B5-485F-85B3-3B3CB332360C}" srcOrd="1" destOrd="0" parTransId="{F41D1273-C524-4185-A9F4-869E887A4E65}" sibTransId="{C12F9114-8A5E-4ED1-8E60-2AC39E4E66F5}"/>
    <dgm:cxn modelId="{F73424F9-5E7A-4828-8AF5-3A075083CC1A}" type="presOf" srcId="{4D21154C-0F40-401D-8C5E-99667F3E964E}" destId="{AD2E6447-B871-4537-8B94-39C90495B280}" srcOrd="0" destOrd="0" presId="urn:microsoft.com/office/officeart/2005/8/layout/vList6"/>
    <dgm:cxn modelId="{4208B4FA-9384-4803-9194-A55D665BBF65}" type="presOf" srcId="{82F87085-A8B5-485F-85B3-3B3CB332360C}" destId="{A561D347-600C-44B7-8EB7-BE7D181AA26A}" srcOrd="0" destOrd="1" presId="urn:microsoft.com/office/officeart/2005/8/layout/vList6"/>
    <dgm:cxn modelId="{E6B81A56-AFF9-441D-AE1F-DB68B0AEC79E}" type="presParOf" srcId="{CD617E85-1CBA-4A7B-8A7D-748C6DAC7155}" destId="{96A5A194-AD6C-4947-B3EF-83F616C13460}" srcOrd="0" destOrd="0" presId="urn:microsoft.com/office/officeart/2005/8/layout/vList6"/>
    <dgm:cxn modelId="{75C8D9C9-A698-41C3-AFE9-0AF6029DE2DA}" type="presParOf" srcId="{96A5A194-AD6C-4947-B3EF-83F616C13460}" destId="{801DC957-59BB-4FD6-AA18-48B17828CBF7}" srcOrd="0" destOrd="0" presId="urn:microsoft.com/office/officeart/2005/8/layout/vList6"/>
    <dgm:cxn modelId="{CE6961AF-5F55-4B21-A0E4-AA4BD4061DB9}" type="presParOf" srcId="{96A5A194-AD6C-4947-B3EF-83F616C13460}" destId="{A561D347-600C-44B7-8EB7-BE7D181AA26A}" srcOrd="1" destOrd="0" presId="urn:microsoft.com/office/officeart/2005/8/layout/vList6"/>
    <dgm:cxn modelId="{ED55BBEC-F0C0-4FEC-B32A-E08BD4FA6B5D}" type="presParOf" srcId="{CD617E85-1CBA-4A7B-8A7D-748C6DAC7155}" destId="{EB10F380-057C-46CB-9F40-0A51F9CCC21E}" srcOrd="1" destOrd="0" presId="urn:microsoft.com/office/officeart/2005/8/layout/vList6"/>
    <dgm:cxn modelId="{1850B2A0-02D5-444C-983A-C5955A4275B3}" type="presParOf" srcId="{CD617E85-1CBA-4A7B-8A7D-748C6DAC7155}" destId="{C766A217-387D-497B-8989-4359EEE0E641}" srcOrd="2" destOrd="0" presId="urn:microsoft.com/office/officeart/2005/8/layout/vList6"/>
    <dgm:cxn modelId="{660072E4-57CB-4F91-8534-6901216E607F}" type="presParOf" srcId="{C766A217-387D-497B-8989-4359EEE0E641}" destId="{B0E2AF6B-B3D5-4F4F-9460-0ACB59838EB8}" srcOrd="0" destOrd="0" presId="urn:microsoft.com/office/officeart/2005/8/layout/vList6"/>
    <dgm:cxn modelId="{85A700E3-CC5D-4F81-914B-FBC68FA356AE}" type="presParOf" srcId="{C766A217-387D-497B-8989-4359EEE0E641}" destId="{A0C4F6B3-FCC8-4B0C-B9A3-0046759A6CF3}" srcOrd="1" destOrd="0" presId="urn:microsoft.com/office/officeart/2005/8/layout/vList6"/>
    <dgm:cxn modelId="{9AD181F6-73B1-41E8-8F4D-25CC207A9782}" type="presParOf" srcId="{CD617E85-1CBA-4A7B-8A7D-748C6DAC7155}" destId="{0B044E24-DB45-4B16-9E1C-BE36AC29A5AC}" srcOrd="3" destOrd="0" presId="urn:microsoft.com/office/officeart/2005/8/layout/vList6"/>
    <dgm:cxn modelId="{8C956126-8106-41B2-BFD5-117AAD31EBE2}" type="presParOf" srcId="{CD617E85-1CBA-4A7B-8A7D-748C6DAC7155}" destId="{C1D00DFC-7811-4143-9FA7-4C488C2BEE1C}" srcOrd="4" destOrd="0" presId="urn:microsoft.com/office/officeart/2005/8/layout/vList6"/>
    <dgm:cxn modelId="{5D6DED38-F719-4DAD-B741-FA27C9B7A901}" type="presParOf" srcId="{C1D00DFC-7811-4143-9FA7-4C488C2BEE1C}" destId="{AD2E6447-B871-4537-8B94-39C90495B280}" srcOrd="0" destOrd="0" presId="urn:microsoft.com/office/officeart/2005/8/layout/vList6"/>
    <dgm:cxn modelId="{5081D3C5-341A-42E5-B992-F48277438892}" type="presParOf" srcId="{C1D00DFC-7811-4143-9FA7-4C488C2BEE1C}" destId="{36B579B0-D126-4F3C-AE65-8387137B263C}"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7AEAC29-C861-4641-BC5C-D0BA26C80BFA}" type="doc">
      <dgm:prSet loTypeId="urn:microsoft.com/office/officeart/2005/8/layout/hierarchy3" loCatId="relationship" qsTypeId="urn:microsoft.com/office/officeart/2005/8/quickstyle/simple1" qsCatId="simple" csTypeId="urn:microsoft.com/office/officeart/2005/8/colors/colorful2" csCatId="colorful" phldr="1"/>
      <dgm:spPr/>
      <dgm:t>
        <a:bodyPr/>
        <a:lstStyle/>
        <a:p>
          <a:endParaRPr lang="zh-TW" altLang="en-US"/>
        </a:p>
      </dgm:t>
    </dgm:pt>
    <dgm:pt modelId="{D6D957BC-0212-43D2-9C5D-1939F4A46E24}">
      <dgm:prSet phldrT="[文字]" custT="1"/>
      <dgm:spPr>
        <a:xfrm>
          <a:off x="709352" y="2165"/>
          <a:ext cx="3433464" cy="1157901"/>
        </a:xfrm>
        <a:prstGeom prst="roundRect">
          <a:avLst>
            <a:gd name="adj" fmla="val 10000"/>
          </a:avLst>
        </a:prstGeom>
        <a:solidFill>
          <a:srgbClr val="44546A">
            <a:lumMod val="60000"/>
            <a:lumOff val="40000"/>
          </a:srgbClr>
        </a:solidFill>
        <a:ln w="12700" cap="flat" cmpd="sng" algn="ctr">
          <a:solidFill>
            <a:sysClr val="window" lastClr="FFFFFF">
              <a:hueOff val="0"/>
              <a:satOff val="0"/>
              <a:lumOff val="0"/>
              <a:alphaOff val="0"/>
            </a:sysClr>
          </a:solidFill>
          <a:prstDash val="solid"/>
          <a:miter lim="800000"/>
        </a:ln>
        <a:effectLst/>
      </dgm:spPr>
      <dgm:t>
        <a:bodyPr/>
        <a:lstStyle/>
        <a:p>
          <a:r>
            <a:rPr lang="zh-TW" altLang="en-US" sz="4400" b="1" dirty="0">
              <a:solidFill>
                <a:sysClr val="window" lastClr="FFFFFF"/>
              </a:solidFill>
              <a:latin typeface="標楷體" panose="03000509000000000000" pitchFamily="65" charset="-120"/>
              <a:ea typeface="標楷體" panose="03000509000000000000" pitchFamily="65" charset="-120"/>
              <a:cs typeface="+mn-cs"/>
            </a:rPr>
            <a:t>校內經費</a:t>
          </a:r>
        </a:p>
      </dgm:t>
    </dgm:pt>
    <dgm:pt modelId="{2C88BB38-5135-43F0-A06A-74FB1E0137CE}" type="parTrans" cxnId="{91B242AD-2E05-4D15-A750-3CBF2965CD61}">
      <dgm:prSet/>
      <dgm:spPr/>
      <dgm:t>
        <a:bodyPr/>
        <a:lstStyle/>
        <a:p>
          <a:endParaRPr lang="zh-TW" altLang="en-US"/>
        </a:p>
      </dgm:t>
    </dgm:pt>
    <dgm:pt modelId="{F8040D2C-2CD8-4BD3-8C81-C73D1CBA1888}" type="sibTrans" cxnId="{91B242AD-2E05-4D15-A750-3CBF2965CD61}">
      <dgm:prSet/>
      <dgm:spPr/>
      <dgm:t>
        <a:bodyPr/>
        <a:lstStyle/>
        <a:p>
          <a:endParaRPr lang="zh-TW" altLang="en-US"/>
        </a:p>
      </dgm:t>
    </dgm:pt>
    <dgm:pt modelId="{92A16F96-2B0D-4FCB-B5F0-A14A38B12258}">
      <dgm:prSet phldrT="[文字]" custT="1">
        <dgm:style>
          <a:lnRef idx="2">
            <a:schemeClr val="accent1"/>
          </a:lnRef>
          <a:fillRef idx="1">
            <a:schemeClr val="lt1"/>
          </a:fillRef>
          <a:effectRef idx="0">
            <a:schemeClr val="accent1"/>
          </a:effectRef>
          <a:fontRef idx="minor">
            <a:schemeClr val="dk1"/>
          </a:fontRef>
        </dgm:style>
      </dgm:prSet>
      <dgm:spPr>
        <a:xfrm>
          <a:off x="1396045" y="1383929"/>
          <a:ext cx="2746771" cy="1716732"/>
        </a:xfrm>
        <a:prstGeom prst="roundRect">
          <a:avLst>
            <a:gd name="adj" fmla="val 10000"/>
          </a:avLst>
        </a:prstGeom>
        <a:ln/>
      </dgm:spPr>
      <dgm:t>
        <a:bodyPr/>
        <a:lstStyle/>
        <a:p>
          <a:pPr algn="l"/>
          <a:r>
            <a:rPr lang="zh-TW" altLang="en-US" sz="2400" b="1">
              <a:solidFill>
                <a:srgbClr val="FF0000"/>
              </a:solidFill>
              <a:latin typeface="標楷體" panose="03000509000000000000" pitchFamily="65" charset="-120"/>
              <a:ea typeface="標楷體" panose="03000509000000000000" pitchFamily="65" charset="-120"/>
              <a:cs typeface="+mn-cs"/>
            </a:rPr>
            <a:t>不須支付場地借用費</a:t>
          </a:r>
          <a:r>
            <a:rPr lang="en-US" altLang="zh-TW" sz="2400">
              <a:solidFill>
                <a:sysClr val="windowText" lastClr="000000">
                  <a:hueOff val="0"/>
                  <a:satOff val="0"/>
                  <a:lumOff val="0"/>
                  <a:alphaOff val="0"/>
                </a:sysClr>
              </a:solidFill>
              <a:latin typeface="標楷體" panose="03000509000000000000" pitchFamily="65" charset="-120"/>
              <a:ea typeface="標楷體" panose="03000509000000000000" pitchFamily="65" charset="-120"/>
              <a:cs typeface="+mn-cs"/>
            </a:rPr>
            <a:t>(</a:t>
          </a:r>
          <a:r>
            <a:rPr lang="zh-TW" altLang="zh-TW" sz="2400">
              <a:solidFill>
                <a:sysClr val="windowText" lastClr="000000">
                  <a:hueOff val="0"/>
                  <a:satOff val="0"/>
                  <a:lumOff val="0"/>
                  <a:alphaOff val="0"/>
                </a:sysClr>
              </a:solidFill>
              <a:latin typeface="標楷體" panose="03000509000000000000" pitchFamily="65" charset="-120"/>
              <a:ea typeface="標楷體" panose="03000509000000000000" pitchFamily="65" charset="-120"/>
              <a:cs typeface="+mn-cs"/>
            </a:rPr>
            <a:t>除場地另有規定外</a:t>
          </a:r>
          <a:r>
            <a:rPr lang="zh-TW" altLang="en-US" sz="2400">
              <a:solidFill>
                <a:sysClr val="windowText" lastClr="000000">
                  <a:hueOff val="0"/>
                  <a:satOff val="0"/>
                  <a:lumOff val="0"/>
                  <a:alphaOff val="0"/>
                </a:sysClr>
              </a:solidFill>
              <a:latin typeface="標楷體" panose="03000509000000000000" pitchFamily="65" charset="-120"/>
              <a:ea typeface="標楷體" panose="03000509000000000000" pitchFamily="65" charset="-120"/>
              <a:cs typeface="+mn-cs"/>
            </a:rPr>
            <a:t>；例如國璽樓會議廳室。）</a:t>
          </a:r>
          <a:endParaRPr lang="zh-TW" altLang="en-US" sz="2400" dirty="0">
            <a:solidFill>
              <a:sysClr val="windowText" lastClr="000000">
                <a:hueOff val="0"/>
                <a:satOff val="0"/>
                <a:lumOff val="0"/>
                <a:alphaOff val="0"/>
              </a:sysClr>
            </a:solidFill>
            <a:latin typeface="標楷體" panose="03000509000000000000" pitchFamily="65" charset="-120"/>
            <a:ea typeface="標楷體" panose="03000509000000000000" pitchFamily="65" charset="-120"/>
            <a:cs typeface="+mn-cs"/>
          </a:endParaRPr>
        </a:p>
      </dgm:t>
    </dgm:pt>
    <dgm:pt modelId="{F0882BD5-1773-4871-92F0-4579A3B04849}" type="parTrans" cxnId="{F0A94BBD-7416-447B-B9A0-1C568B204E4B}">
      <dgm:prSet>
        <dgm:style>
          <a:lnRef idx="2">
            <a:schemeClr val="accent1"/>
          </a:lnRef>
          <a:fillRef idx="0">
            <a:schemeClr val="accent1"/>
          </a:fillRef>
          <a:effectRef idx="1">
            <a:schemeClr val="accent1"/>
          </a:effectRef>
          <a:fontRef idx="minor">
            <a:schemeClr val="tx1"/>
          </a:fontRef>
        </dgm:style>
      </dgm:prSet>
      <dgm:spPr>
        <a:xfrm>
          <a:off x="1052698" y="1160067"/>
          <a:ext cx="343346" cy="1082228"/>
        </a:xfrm>
        <a:custGeom>
          <a:avLst/>
          <a:gdLst/>
          <a:ahLst/>
          <a:cxnLst/>
          <a:rect l="0" t="0" r="0" b="0"/>
          <a:pathLst>
            <a:path>
              <a:moveTo>
                <a:pt x="0" y="0"/>
              </a:moveTo>
              <a:lnTo>
                <a:pt x="0" y="1082228"/>
              </a:lnTo>
              <a:lnTo>
                <a:pt x="343346" y="1082228"/>
              </a:lnTo>
            </a:path>
          </a:pathLst>
        </a:custGeom>
        <a:noFill/>
        <a:ln w="12700" cap="flat" cmpd="sng" algn="ctr">
          <a:solidFill>
            <a:srgbClr val="E7E6E6">
              <a:lumMod val="50000"/>
            </a:srgbClr>
          </a:solidFill>
          <a:prstDash val="solid"/>
          <a:miter lim="800000"/>
        </a:ln>
        <a:effectLst/>
      </dgm:spPr>
      <dgm:t>
        <a:bodyPr/>
        <a:lstStyle/>
        <a:p>
          <a:endParaRPr lang="zh-TW" altLang="en-US"/>
        </a:p>
      </dgm:t>
    </dgm:pt>
    <dgm:pt modelId="{52621960-B133-40B8-9BD5-DCD0E1FD7054}" type="sibTrans" cxnId="{F0A94BBD-7416-447B-B9A0-1C568B204E4B}">
      <dgm:prSet/>
      <dgm:spPr/>
      <dgm:t>
        <a:bodyPr/>
        <a:lstStyle/>
        <a:p>
          <a:endParaRPr lang="zh-TW" altLang="en-US"/>
        </a:p>
      </dgm:t>
    </dgm:pt>
    <dgm:pt modelId="{EA725182-88A4-4861-8BCB-A820C887F467}">
      <dgm:prSet phldrT="[文字]" custT="1"/>
      <dgm:spPr>
        <a:xfrm>
          <a:off x="5001183" y="2165"/>
          <a:ext cx="3433464" cy="1164837"/>
        </a:xfrm>
        <a:prstGeom prst="roundRect">
          <a:avLst>
            <a:gd name="adj" fmla="val 10000"/>
          </a:avLst>
        </a:prstGeom>
        <a:solidFill>
          <a:srgbClr val="FF9966"/>
        </a:solidFill>
        <a:ln w="12700" cap="flat" cmpd="sng" algn="ctr">
          <a:solidFill>
            <a:sysClr val="window" lastClr="FFFFFF">
              <a:hueOff val="0"/>
              <a:satOff val="0"/>
              <a:lumOff val="0"/>
              <a:alphaOff val="0"/>
            </a:sysClr>
          </a:solidFill>
          <a:prstDash val="solid"/>
          <a:miter lim="800000"/>
        </a:ln>
        <a:effectLst/>
      </dgm:spPr>
      <dgm:t>
        <a:bodyPr/>
        <a:lstStyle/>
        <a:p>
          <a:r>
            <a:rPr lang="zh-TW" altLang="en-US" sz="4400" b="1" dirty="0">
              <a:solidFill>
                <a:sysClr val="window" lastClr="FFFFFF"/>
              </a:solidFill>
              <a:latin typeface="標楷體" panose="03000509000000000000" pitchFamily="65" charset="-120"/>
              <a:ea typeface="標楷體" panose="03000509000000000000" pitchFamily="65" charset="-120"/>
              <a:cs typeface="+mn-cs"/>
            </a:rPr>
            <a:t>校外經費</a:t>
          </a:r>
        </a:p>
      </dgm:t>
    </dgm:pt>
    <dgm:pt modelId="{A0647259-ED5D-4F0F-A521-0589CADA929F}" type="parTrans" cxnId="{1664C256-F67A-4323-90A8-6E2E8CDDA6C2}">
      <dgm:prSet/>
      <dgm:spPr/>
      <dgm:t>
        <a:bodyPr/>
        <a:lstStyle/>
        <a:p>
          <a:endParaRPr lang="zh-TW" altLang="en-US"/>
        </a:p>
      </dgm:t>
    </dgm:pt>
    <dgm:pt modelId="{84EE28CC-B6BD-4BAE-A485-43CAC8F248D7}" type="sibTrans" cxnId="{1664C256-F67A-4323-90A8-6E2E8CDDA6C2}">
      <dgm:prSet/>
      <dgm:spPr/>
      <dgm:t>
        <a:bodyPr/>
        <a:lstStyle/>
        <a:p>
          <a:endParaRPr lang="zh-TW" altLang="en-US"/>
        </a:p>
      </dgm:t>
    </dgm:pt>
    <dgm:pt modelId="{828211D7-1D36-4A7D-A02A-7078D4B1E11D}">
      <dgm:prSet phldrT="[文字]" custT="1">
        <dgm:style>
          <a:lnRef idx="2">
            <a:schemeClr val="accent6"/>
          </a:lnRef>
          <a:fillRef idx="1">
            <a:schemeClr val="lt1"/>
          </a:fillRef>
          <a:effectRef idx="0">
            <a:schemeClr val="accent6"/>
          </a:effectRef>
          <a:fontRef idx="minor">
            <a:schemeClr val="dk1"/>
          </a:fontRef>
        </dgm:style>
      </dgm:prSet>
      <dgm:spPr>
        <a:xfrm>
          <a:off x="5697407" y="1401869"/>
          <a:ext cx="2746771" cy="1716732"/>
        </a:xfrm>
        <a:prstGeom prst="roundRect">
          <a:avLst>
            <a:gd name="adj" fmla="val 10000"/>
          </a:avLst>
        </a:prstGeom>
        <a:ln/>
      </dgm:spPr>
      <dgm:t>
        <a:bodyPr/>
        <a:lstStyle/>
        <a:p>
          <a:r>
            <a:rPr lang="zh-TW" altLang="en-US" sz="2800">
              <a:solidFill>
                <a:srgbClr val="0033CC"/>
              </a:solidFill>
              <a:latin typeface="標楷體" panose="03000509000000000000" pitchFamily="65" charset="-120"/>
              <a:ea typeface="標楷體" panose="03000509000000000000" pitchFamily="65" charset="-120"/>
              <a:cs typeface="+mn-cs"/>
            </a:rPr>
            <a:t>須支付場地費</a:t>
          </a:r>
          <a:endParaRPr lang="zh-TW" altLang="en-US" sz="2800" dirty="0">
            <a:solidFill>
              <a:srgbClr val="0033CC"/>
            </a:solidFill>
            <a:latin typeface="標楷體" panose="03000509000000000000" pitchFamily="65" charset="-120"/>
            <a:ea typeface="標楷體" panose="03000509000000000000" pitchFamily="65" charset="-120"/>
            <a:cs typeface="+mn-cs"/>
          </a:endParaRPr>
        </a:p>
      </dgm:t>
    </dgm:pt>
    <dgm:pt modelId="{D409DF7F-395C-498C-8809-FE1670236989}" type="parTrans" cxnId="{762C3065-AB6D-4A3A-830F-D2AD7F1606FF}">
      <dgm:prSet>
        <dgm:style>
          <a:lnRef idx="1">
            <a:schemeClr val="accent2"/>
          </a:lnRef>
          <a:fillRef idx="0">
            <a:schemeClr val="accent2"/>
          </a:fillRef>
          <a:effectRef idx="0">
            <a:schemeClr val="accent2"/>
          </a:effectRef>
          <a:fontRef idx="minor">
            <a:schemeClr val="tx1"/>
          </a:fontRef>
        </dgm:style>
      </dgm:prSet>
      <dgm:spPr>
        <a:xfrm>
          <a:off x="5344529" y="1167003"/>
          <a:ext cx="352877" cy="1093232"/>
        </a:xfrm>
        <a:custGeom>
          <a:avLst/>
          <a:gdLst/>
          <a:ahLst/>
          <a:cxnLst/>
          <a:rect l="0" t="0" r="0" b="0"/>
          <a:pathLst>
            <a:path>
              <a:moveTo>
                <a:pt x="0" y="0"/>
              </a:moveTo>
              <a:lnTo>
                <a:pt x="0" y="1093232"/>
              </a:lnTo>
              <a:lnTo>
                <a:pt x="352877" y="1093232"/>
              </a:lnTo>
            </a:path>
          </a:pathLst>
        </a:custGeom>
        <a:noFill/>
        <a:ln w="6350" cap="flat" cmpd="sng" algn="ctr">
          <a:solidFill>
            <a:srgbClr val="ED7D31"/>
          </a:solidFill>
          <a:prstDash val="solid"/>
          <a:miter lim="800000"/>
        </a:ln>
        <a:effectLst/>
      </dgm:spPr>
      <dgm:t>
        <a:bodyPr/>
        <a:lstStyle/>
        <a:p>
          <a:endParaRPr lang="zh-TW" altLang="en-US"/>
        </a:p>
      </dgm:t>
    </dgm:pt>
    <dgm:pt modelId="{EED473AC-F17D-47B7-A7FD-4438F345C1A8}" type="sibTrans" cxnId="{762C3065-AB6D-4A3A-830F-D2AD7F1606FF}">
      <dgm:prSet/>
      <dgm:spPr/>
      <dgm:t>
        <a:bodyPr/>
        <a:lstStyle/>
        <a:p>
          <a:endParaRPr lang="zh-TW" altLang="en-US"/>
        </a:p>
      </dgm:t>
    </dgm:pt>
    <dgm:pt modelId="{56A08163-A395-47D0-90E8-849759A5AFAE}">
      <dgm:prSet>
        <dgm:style>
          <a:lnRef idx="2">
            <a:schemeClr val="accent1"/>
          </a:lnRef>
          <a:fillRef idx="1">
            <a:schemeClr val="lt1"/>
          </a:fillRef>
          <a:effectRef idx="0">
            <a:schemeClr val="accent1"/>
          </a:effectRef>
          <a:fontRef idx="minor">
            <a:schemeClr val="dk1"/>
          </a:fontRef>
        </dgm:style>
      </dgm:prSet>
      <dgm:spPr>
        <a:xfrm>
          <a:off x="1396045" y="3273193"/>
          <a:ext cx="2746771" cy="1716732"/>
        </a:xfrm>
        <a:prstGeom prst="roundRect">
          <a:avLst>
            <a:gd name="adj" fmla="val 10000"/>
          </a:avLst>
        </a:prstGeom>
        <a:ln/>
      </dgm:spPr>
      <dgm:t>
        <a:bodyPr/>
        <a:lstStyle/>
        <a:p>
          <a:pPr algn="l"/>
          <a:r>
            <a:rPr lang="zh-TW" altLang="en-US" dirty="0">
              <a:solidFill>
                <a:sysClr val="windowText" lastClr="000000">
                  <a:hueOff val="0"/>
                  <a:satOff val="0"/>
                  <a:lumOff val="0"/>
                  <a:alphaOff val="0"/>
                </a:sysClr>
              </a:solidFill>
              <a:latin typeface="標楷體" panose="03000509000000000000" pitchFamily="65" charset="-120"/>
              <a:ea typeface="標楷體" panose="03000509000000000000" pitchFamily="65" charset="-120"/>
              <a:cs typeface="+mn-cs"/>
            </a:rPr>
            <a:t>設備使用費、技術人員操作費及工友</a:t>
          </a:r>
          <a:r>
            <a:rPr lang="zh-TW" altLang="en-US" b="1" dirty="0">
              <a:solidFill>
                <a:sysClr val="windowText" lastClr="000000"/>
              </a:solidFill>
              <a:latin typeface="標楷體" panose="03000509000000000000" pitchFamily="65" charset="-120"/>
              <a:ea typeface="標楷體" panose="03000509000000000000" pitchFamily="65" charset="-120"/>
              <a:cs typeface="+mn-cs"/>
            </a:rPr>
            <a:t>加班費</a:t>
          </a:r>
          <a:r>
            <a:rPr lang="zh-TW" altLang="en-US" dirty="0">
              <a:solidFill>
                <a:sysClr val="windowText" lastClr="000000"/>
              </a:solidFill>
              <a:latin typeface="標楷體" panose="03000509000000000000" pitchFamily="65" charset="-120"/>
              <a:ea typeface="標楷體" panose="03000509000000000000" pitchFamily="65" charset="-120"/>
              <a:cs typeface="+mn-cs"/>
            </a:rPr>
            <a:t>等</a:t>
          </a:r>
          <a:r>
            <a:rPr lang="zh-TW" altLang="en-US" dirty="0">
              <a:solidFill>
                <a:sysClr val="windowText" lastClr="000000">
                  <a:hueOff val="0"/>
                  <a:satOff val="0"/>
                  <a:lumOff val="0"/>
                  <a:alphaOff val="0"/>
                </a:sysClr>
              </a:solidFill>
              <a:latin typeface="標楷體" panose="03000509000000000000" pitchFamily="65" charset="-120"/>
              <a:ea typeface="標楷體" panose="03000509000000000000" pitchFamily="65" charset="-120"/>
              <a:cs typeface="+mn-cs"/>
            </a:rPr>
            <a:t>仍須由</a:t>
          </a:r>
          <a:r>
            <a:rPr lang="zh-TW" altLang="en-US" b="1" dirty="0">
              <a:solidFill>
                <a:srgbClr val="FF0000"/>
              </a:solidFill>
              <a:latin typeface="標楷體" panose="03000509000000000000" pitchFamily="65" charset="-120"/>
              <a:ea typeface="標楷體" panose="03000509000000000000" pitchFamily="65" charset="-120"/>
              <a:cs typeface="+mn-cs"/>
            </a:rPr>
            <a:t>業務單位編列</a:t>
          </a:r>
        </a:p>
      </dgm:t>
    </dgm:pt>
    <dgm:pt modelId="{F48CE02A-69BE-4EC0-BCAC-93F81844E5FA}" type="parTrans" cxnId="{84CDDB23-4AD1-44B1-9FF2-C0574FABA56F}">
      <dgm:prSet>
        <dgm:style>
          <a:lnRef idx="1">
            <a:schemeClr val="accent1"/>
          </a:lnRef>
          <a:fillRef idx="0">
            <a:schemeClr val="accent1"/>
          </a:fillRef>
          <a:effectRef idx="0">
            <a:schemeClr val="accent1"/>
          </a:effectRef>
          <a:fontRef idx="minor">
            <a:schemeClr val="tx1"/>
          </a:fontRef>
        </dgm:style>
      </dgm:prSet>
      <dgm:spPr>
        <a:xfrm>
          <a:off x="1052698" y="1160067"/>
          <a:ext cx="343346" cy="2971492"/>
        </a:xfrm>
        <a:custGeom>
          <a:avLst/>
          <a:gdLst/>
          <a:ahLst/>
          <a:cxnLst/>
          <a:rect l="0" t="0" r="0" b="0"/>
          <a:pathLst>
            <a:path>
              <a:moveTo>
                <a:pt x="0" y="0"/>
              </a:moveTo>
              <a:lnTo>
                <a:pt x="0" y="2971492"/>
              </a:lnTo>
              <a:lnTo>
                <a:pt x="343346" y="2971492"/>
              </a:lnTo>
            </a:path>
          </a:pathLst>
        </a:custGeom>
        <a:ln/>
      </dgm:spPr>
      <dgm:t>
        <a:bodyPr/>
        <a:lstStyle/>
        <a:p>
          <a:endParaRPr lang="zh-TW" altLang="en-US"/>
        </a:p>
      </dgm:t>
    </dgm:pt>
    <dgm:pt modelId="{AD4785BF-3E8D-4A0D-B632-E9C4751B1A4D}" type="sibTrans" cxnId="{84CDDB23-4AD1-44B1-9FF2-C0574FABA56F}">
      <dgm:prSet/>
      <dgm:spPr/>
      <dgm:t>
        <a:bodyPr/>
        <a:lstStyle/>
        <a:p>
          <a:endParaRPr lang="zh-TW" altLang="en-US"/>
        </a:p>
      </dgm:t>
    </dgm:pt>
    <dgm:pt modelId="{949E1D2C-10AF-46B5-9AE6-38F15BBBE0C6}">
      <dgm:prSet>
        <dgm:style>
          <a:lnRef idx="2">
            <a:schemeClr val="accent6"/>
          </a:lnRef>
          <a:fillRef idx="1">
            <a:schemeClr val="lt1"/>
          </a:fillRef>
          <a:effectRef idx="0">
            <a:schemeClr val="accent6"/>
          </a:effectRef>
          <a:fontRef idx="minor">
            <a:schemeClr val="dk1"/>
          </a:fontRef>
        </dgm:style>
      </dgm:prSet>
      <dgm:spPr>
        <a:xfrm>
          <a:off x="5706938" y="3243511"/>
          <a:ext cx="2746771" cy="1716732"/>
        </a:xfrm>
        <a:prstGeom prst="roundRect">
          <a:avLst>
            <a:gd name="adj" fmla="val 10000"/>
          </a:avLst>
        </a:prstGeom>
        <a:ln/>
      </dgm:spPr>
      <dgm:t>
        <a:bodyPr/>
        <a:lstStyle/>
        <a:p>
          <a:pPr algn="l">
            <a:spcAft>
              <a:spcPts val="0"/>
            </a:spcAft>
          </a:pPr>
          <a:r>
            <a:rPr lang="zh-TW" altLang="en-US" b="1" dirty="0">
              <a:solidFill>
                <a:srgbClr val="0033CC"/>
              </a:solidFill>
              <a:latin typeface="標楷體" panose="03000509000000000000" pitchFamily="65" charset="-120"/>
              <a:ea typeface="標楷體" panose="03000509000000000000" pitchFamily="65" charset="-120"/>
              <a:cs typeface="+mn-cs"/>
            </a:rPr>
            <a:t>須支付</a:t>
          </a:r>
          <a:r>
            <a:rPr lang="zh-TW" altLang="en-US" dirty="0">
              <a:solidFill>
                <a:sysClr val="windowText" lastClr="000000">
                  <a:hueOff val="0"/>
                  <a:satOff val="0"/>
                  <a:lumOff val="0"/>
                  <a:alphaOff val="0"/>
                </a:sysClr>
              </a:solidFill>
              <a:latin typeface="標楷體" panose="03000509000000000000" pitchFamily="65" charset="-120"/>
              <a:ea typeface="標楷體" panose="03000509000000000000" pitchFamily="65" charset="-120"/>
              <a:cs typeface="+mn-cs"/>
            </a:rPr>
            <a:t>設備使用費</a:t>
          </a:r>
          <a:endParaRPr lang="en-US" altLang="zh-TW" dirty="0">
            <a:solidFill>
              <a:sysClr val="windowText" lastClr="000000">
                <a:hueOff val="0"/>
                <a:satOff val="0"/>
                <a:lumOff val="0"/>
                <a:alphaOff val="0"/>
              </a:sysClr>
            </a:solidFill>
            <a:latin typeface="標楷體" panose="03000509000000000000" pitchFamily="65" charset="-120"/>
            <a:ea typeface="標楷體" panose="03000509000000000000" pitchFamily="65" charset="-120"/>
            <a:cs typeface="+mn-cs"/>
          </a:endParaRPr>
        </a:p>
        <a:p>
          <a:pPr algn="l">
            <a:spcAft>
              <a:spcPts val="0"/>
            </a:spcAft>
          </a:pPr>
          <a:r>
            <a:rPr lang="zh-TW" altLang="en-US" dirty="0">
              <a:solidFill>
                <a:sysClr val="windowText" lastClr="000000">
                  <a:hueOff val="0"/>
                  <a:satOff val="0"/>
                  <a:lumOff val="0"/>
                  <a:alphaOff val="0"/>
                </a:sysClr>
              </a:solidFill>
              <a:latin typeface="標楷體" panose="03000509000000000000" pitchFamily="65" charset="-120"/>
              <a:ea typeface="標楷體" panose="03000509000000000000" pitchFamily="65" charset="-120"/>
              <a:cs typeface="+mn-cs"/>
            </a:rPr>
            <a:t>、技術人員操作費及工友</a:t>
          </a:r>
          <a:r>
            <a:rPr lang="zh-TW" altLang="en-US" b="1" dirty="0">
              <a:solidFill>
                <a:sysClr val="windowText" lastClr="000000"/>
              </a:solidFill>
              <a:latin typeface="標楷體" panose="03000509000000000000" pitchFamily="65" charset="-120"/>
              <a:ea typeface="標楷體" panose="03000509000000000000" pitchFamily="65" charset="-120"/>
              <a:cs typeface="+mn-cs"/>
            </a:rPr>
            <a:t>加班費</a:t>
          </a:r>
        </a:p>
      </dgm:t>
    </dgm:pt>
    <dgm:pt modelId="{D320F204-4CCF-401D-990E-2C15EA9D9DEA}" type="parTrans" cxnId="{FCA2413C-71F6-4211-ADA6-16487CBAA8D3}">
      <dgm:prSet>
        <dgm:style>
          <a:lnRef idx="1">
            <a:schemeClr val="accent6"/>
          </a:lnRef>
          <a:fillRef idx="0">
            <a:schemeClr val="accent6"/>
          </a:fillRef>
          <a:effectRef idx="0">
            <a:schemeClr val="accent6"/>
          </a:effectRef>
          <a:fontRef idx="minor">
            <a:schemeClr val="tx1"/>
          </a:fontRef>
        </dgm:style>
      </dgm:prSet>
      <dgm:spPr>
        <a:xfrm>
          <a:off x="5344529" y="1167003"/>
          <a:ext cx="362409" cy="2934874"/>
        </a:xfrm>
        <a:custGeom>
          <a:avLst/>
          <a:gdLst/>
          <a:ahLst/>
          <a:cxnLst/>
          <a:rect l="0" t="0" r="0" b="0"/>
          <a:pathLst>
            <a:path>
              <a:moveTo>
                <a:pt x="0" y="0"/>
              </a:moveTo>
              <a:lnTo>
                <a:pt x="0" y="2934874"/>
              </a:lnTo>
              <a:lnTo>
                <a:pt x="362409" y="2934874"/>
              </a:lnTo>
            </a:path>
          </a:pathLst>
        </a:custGeom>
        <a:ln/>
      </dgm:spPr>
      <dgm:t>
        <a:bodyPr/>
        <a:lstStyle/>
        <a:p>
          <a:endParaRPr lang="zh-TW" altLang="en-US"/>
        </a:p>
      </dgm:t>
    </dgm:pt>
    <dgm:pt modelId="{8C2191C3-BA3F-4FBA-9A7E-CBB34915F78F}" type="sibTrans" cxnId="{FCA2413C-71F6-4211-ADA6-16487CBAA8D3}">
      <dgm:prSet/>
      <dgm:spPr/>
      <dgm:t>
        <a:bodyPr/>
        <a:lstStyle/>
        <a:p>
          <a:endParaRPr lang="zh-TW" altLang="en-US"/>
        </a:p>
      </dgm:t>
    </dgm:pt>
    <dgm:pt modelId="{B8A9226E-B465-4D02-AAC9-6F13894F374F}" type="pres">
      <dgm:prSet presAssocID="{17AEAC29-C861-4641-BC5C-D0BA26C80BFA}" presName="diagram" presStyleCnt="0">
        <dgm:presLayoutVars>
          <dgm:chPref val="1"/>
          <dgm:dir/>
          <dgm:animOne val="branch"/>
          <dgm:animLvl val="lvl"/>
          <dgm:resizeHandles/>
        </dgm:presLayoutVars>
      </dgm:prSet>
      <dgm:spPr/>
    </dgm:pt>
    <dgm:pt modelId="{D4B2EA46-F9C2-4C95-85AC-825DAAA23E42}" type="pres">
      <dgm:prSet presAssocID="{D6D957BC-0212-43D2-9C5D-1939F4A46E24}" presName="root" presStyleCnt="0"/>
      <dgm:spPr/>
    </dgm:pt>
    <dgm:pt modelId="{444E95CC-8E51-4D87-9080-71C3AE35110A}" type="pres">
      <dgm:prSet presAssocID="{D6D957BC-0212-43D2-9C5D-1939F4A46E24}" presName="rootComposite" presStyleCnt="0"/>
      <dgm:spPr/>
    </dgm:pt>
    <dgm:pt modelId="{DE84F3CE-A48A-4E22-92FE-01C2D36B63F7}" type="pres">
      <dgm:prSet presAssocID="{D6D957BC-0212-43D2-9C5D-1939F4A46E24}" presName="rootText" presStyleLbl="node1" presStyleIdx="0" presStyleCnt="2" custScaleY="67448"/>
      <dgm:spPr/>
    </dgm:pt>
    <dgm:pt modelId="{38609680-E925-48D6-AD5C-D4352CD0FCB1}" type="pres">
      <dgm:prSet presAssocID="{D6D957BC-0212-43D2-9C5D-1939F4A46E24}" presName="rootConnector" presStyleLbl="node1" presStyleIdx="0" presStyleCnt="2"/>
      <dgm:spPr/>
    </dgm:pt>
    <dgm:pt modelId="{6B2031BB-7A38-4942-A4EA-21D46322E969}" type="pres">
      <dgm:prSet presAssocID="{D6D957BC-0212-43D2-9C5D-1939F4A46E24}" presName="childShape" presStyleCnt="0"/>
      <dgm:spPr/>
    </dgm:pt>
    <dgm:pt modelId="{090943D5-FBD8-47B4-B2A8-78AE8A70CC54}" type="pres">
      <dgm:prSet presAssocID="{F0882BD5-1773-4871-92F0-4579A3B04849}" presName="Name13" presStyleLbl="parChTrans1D2" presStyleIdx="0" presStyleCnt="4"/>
      <dgm:spPr/>
    </dgm:pt>
    <dgm:pt modelId="{1CE81633-D54C-4FF2-9868-8C533F6F777C}" type="pres">
      <dgm:prSet presAssocID="{92A16F96-2B0D-4FCB-B5F0-A14A38B12258}" presName="childText" presStyleLbl="bgAcc1" presStyleIdx="0" presStyleCnt="4" custScaleY="95839" custLinFactNeighborX="-1537" custLinFactNeighborY="-12780">
        <dgm:presLayoutVars>
          <dgm:bulletEnabled val="1"/>
        </dgm:presLayoutVars>
      </dgm:prSet>
      <dgm:spPr/>
    </dgm:pt>
    <dgm:pt modelId="{AB217975-8E60-4256-BDA1-AC3259EFE1B2}" type="pres">
      <dgm:prSet presAssocID="{F48CE02A-69BE-4EC0-BCAC-93F81844E5FA}" presName="Name13" presStyleLbl="parChTrans1D2" presStyleIdx="1" presStyleCnt="4"/>
      <dgm:spPr/>
    </dgm:pt>
    <dgm:pt modelId="{CA3A2A59-ADE1-4F58-B56B-46133D6F1701}" type="pres">
      <dgm:prSet presAssocID="{56A08163-A395-47D0-90E8-849759A5AFAE}" presName="childText" presStyleLbl="bgAcc1" presStyleIdx="1" presStyleCnt="4" custScaleY="94980" custLinFactNeighborX="-1537" custLinFactNeighborY="-27787">
        <dgm:presLayoutVars>
          <dgm:bulletEnabled val="1"/>
        </dgm:presLayoutVars>
      </dgm:prSet>
      <dgm:spPr/>
    </dgm:pt>
    <dgm:pt modelId="{61937DA8-AE32-456B-9D90-DEE212CD1C6A}" type="pres">
      <dgm:prSet presAssocID="{EA725182-88A4-4861-8BCB-A820C887F467}" presName="root" presStyleCnt="0"/>
      <dgm:spPr/>
    </dgm:pt>
    <dgm:pt modelId="{A468F24B-1B3E-4994-A858-A46B9D5E24D1}" type="pres">
      <dgm:prSet presAssocID="{EA725182-88A4-4861-8BCB-A820C887F467}" presName="rootComposite" presStyleCnt="0"/>
      <dgm:spPr/>
    </dgm:pt>
    <dgm:pt modelId="{FB645A04-E993-46BF-BF0B-5EB69256E73D}" type="pres">
      <dgm:prSet presAssocID="{EA725182-88A4-4861-8BCB-A820C887F467}" presName="rootText" presStyleLbl="node1" presStyleIdx="1" presStyleCnt="2" custScaleY="67852"/>
      <dgm:spPr/>
    </dgm:pt>
    <dgm:pt modelId="{D5A42D00-32DD-4764-9D48-D1E784C0700C}" type="pres">
      <dgm:prSet presAssocID="{EA725182-88A4-4861-8BCB-A820C887F467}" presName="rootConnector" presStyleLbl="node1" presStyleIdx="1" presStyleCnt="2"/>
      <dgm:spPr/>
    </dgm:pt>
    <dgm:pt modelId="{6578E6CA-ADDF-4FC2-82BE-0B834B3D271F}" type="pres">
      <dgm:prSet presAssocID="{EA725182-88A4-4861-8BCB-A820C887F467}" presName="childShape" presStyleCnt="0"/>
      <dgm:spPr/>
    </dgm:pt>
    <dgm:pt modelId="{1E8E9CA1-1A6B-43C4-9D7D-C63CC29680DE}" type="pres">
      <dgm:prSet presAssocID="{D409DF7F-395C-498C-8809-FE1670236989}" presName="Name13" presStyleLbl="parChTrans1D2" presStyleIdx="2" presStyleCnt="4"/>
      <dgm:spPr/>
    </dgm:pt>
    <dgm:pt modelId="{60974ABB-E36D-4BC3-B333-4781AD7772B9}" type="pres">
      <dgm:prSet presAssocID="{828211D7-1D36-4A7D-A02A-7078D4B1E11D}" presName="childText" presStyleLbl="bgAcc1" presStyleIdx="2" presStyleCnt="4" custScaleX="98373" custScaleY="94356" custLinFactNeighborX="-1439" custLinFactNeighborY="-11541">
        <dgm:presLayoutVars>
          <dgm:bulletEnabled val="1"/>
        </dgm:presLayoutVars>
      </dgm:prSet>
      <dgm:spPr/>
    </dgm:pt>
    <dgm:pt modelId="{374E314A-125A-472C-9260-92495E9C6F72}" type="pres">
      <dgm:prSet presAssocID="{D320F204-4CCF-401D-990E-2C15EA9D9DEA}" presName="Name13" presStyleLbl="parChTrans1D2" presStyleIdx="3" presStyleCnt="4"/>
      <dgm:spPr/>
    </dgm:pt>
    <dgm:pt modelId="{655194C7-A0A5-4ACE-BB37-C0553F3B12F2}" type="pres">
      <dgm:prSet presAssocID="{949E1D2C-10AF-46B5-9AE6-38F15BBBE0C6}" presName="childText" presStyleLbl="bgAcc1" presStyleIdx="3" presStyleCnt="4" custScaleX="98373" custScaleY="94356" custLinFactNeighborX="-1439" custLinFactNeighborY="-26596">
        <dgm:presLayoutVars>
          <dgm:bulletEnabled val="1"/>
        </dgm:presLayoutVars>
      </dgm:prSet>
      <dgm:spPr/>
    </dgm:pt>
  </dgm:ptLst>
  <dgm:cxnLst>
    <dgm:cxn modelId="{F803DE04-DB80-4F21-855A-06FC64A4277D}" type="presOf" srcId="{D409DF7F-395C-498C-8809-FE1670236989}" destId="{1E8E9CA1-1A6B-43C4-9D7D-C63CC29680DE}" srcOrd="0" destOrd="0" presId="urn:microsoft.com/office/officeart/2005/8/layout/hierarchy3"/>
    <dgm:cxn modelId="{5FD0CC0A-72DE-45C7-8DF3-52027D9C02BE}" type="presOf" srcId="{828211D7-1D36-4A7D-A02A-7078D4B1E11D}" destId="{60974ABB-E36D-4BC3-B333-4781AD7772B9}" srcOrd="0" destOrd="0" presId="urn:microsoft.com/office/officeart/2005/8/layout/hierarchy3"/>
    <dgm:cxn modelId="{84CDDB23-4AD1-44B1-9FF2-C0574FABA56F}" srcId="{D6D957BC-0212-43D2-9C5D-1939F4A46E24}" destId="{56A08163-A395-47D0-90E8-849759A5AFAE}" srcOrd="1" destOrd="0" parTransId="{F48CE02A-69BE-4EC0-BCAC-93F81844E5FA}" sibTransId="{AD4785BF-3E8D-4A0D-B632-E9C4751B1A4D}"/>
    <dgm:cxn modelId="{2AB22D38-0353-49EE-B052-C89F9B48DDF6}" type="presOf" srcId="{F0882BD5-1773-4871-92F0-4579A3B04849}" destId="{090943D5-FBD8-47B4-B2A8-78AE8A70CC54}" srcOrd="0" destOrd="0" presId="urn:microsoft.com/office/officeart/2005/8/layout/hierarchy3"/>
    <dgm:cxn modelId="{FCA2413C-71F6-4211-ADA6-16487CBAA8D3}" srcId="{EA725182-88A4-4861-8BCB-A820C887F467}" destId="{949E1D2C-10AF-46B5-9AE6-38F15BBBE0C6}" srcOrd="1" destOrd="0" parTransId="{D320F204-4CCF-401D-990E-2C15EA9D9DEA}" sibTransId="{8C2191C3-BA3F-4FBA-9A7E-CBB34915F78F}"/>
    <dgm:cxn modelId="{4FE8F93E-A80D-44B8-ACF7-D0E964096596}" type="presOf" srcId="{EA725182-88A4-4861-8BCB-A820C887F467}" destId="{D5A42D00-32DD-4764-9D48-D1E784C0700C}" srcOrd="1" destOrd="0" presId="urn:microsoft.com/office/officeart/2005/8/layout/hierarchy3"/>
    <dgm:cxn modelId="{9AEFDF5B-01BC-4ACF-867C-7C8CBF7AF215}" type="presOf" srcId="{92A16F96-2B0D-4FCB-B5F0-A14A38B12258}" destId="{1CE81633-D54C-4FF2-9868-8C533F6F777C}" srcOrd="0" destOrd="0" presId="urn:microsoft.com/office/officeart/2005/8/layout/hierarchy3"/>
    <dgm:cxn modelId="{762C3065-AB6D-4A3A-830F-D2AD7F1606FF}" srcId="{EA725182-88A4-4861-8BCB-A820C887F467}" destId="{828211D7-1D36-4A7D-A02A-7078D4B1E11D}" srcOrd="0" destOrd="0" parTransId="{D409DF7F-395C-498C-8809-FE1670236989}" sibTransId="{EED473AC-F17D-47B7-A7FD-4438F345C1A8}"/>
    <dgm:cxn modelId="{7102BA51-8395-41FB-9E42-64982DBB1C7F}" type="presOf" srcId="{D6D957BC-0212-43D2-9C5D-1939F4A46E24}" destId="{DE84F3CE-A48A-4E22-92FE-01C2D36B63F7}" srcOrd="0" destOrd="0" presId="urn:microsoft.com/office/officeart/2005/8/layout/hierarchy3"/>
    <dgm:cxn modelId="{1664C256-F67A-4323-90A8-6E2E8CDDA6C2}" srcId="{17AEAC29-C861-4641-BC5C-D0BA26C80BFA}" destId="{EA725182-88A4-4861-8BCB-A820C887F467}" srcOrd="1" destOrd="0" parTransId="{A0647259-ED5D-4F0F-A521-0589CADA929F}" sibTransId="{84EE28CC-B6BD-4BAE-A485-43CAC8F248D7}"/>
    <dgm:cxn modelId="{B228F97A-D001-48B0-8740-5E8737EA16CA}" type="presOf" srcId="{F48CE02A-69BE-4EC0-BCAC-93F81844E5FA}" destId="{AB217975-8E60-4256-BDA1-AC3259EFE1B2}" srcOrd="0" destOrd="0" presId="urn:microsoft.com/office/officeart/2005/8/layout/hierarchy3"/>
    <dgm:cxn modelId="{FE72D27F-244A-4CC8-9A95-FFAB9391771E}" type="presOf" srcId="{56A08163-A395-47D0-90E8-849759A5AFAE}" destId="{CA3A2A59-ADE1-4F58-B56B-46133D6F1701}" srcOrd="0" destOrd="0" presId="urn:microsoft.com/office/officeart/2005/8/layout/hierarchy3"/>
    <dgm:cxn modelId="{4A0ABF88-DBF3-4CFA-8858-DFE5AD9FC144}" type="presOf" srcId="{949E1D2C-10AF-46B5-9AE6-38F15BBBE0C6}" destId="{655194C7-A0A5-4ACE-BB37-C0553F3B12F2}" srcOrd="0" destOrd="0" presId="urn:microsoft.com/office/officeart/2005/8/layout/hierarchy3"/>
    <dgm:cxn modelId="{7ED6CC99-79FA-434F-80FF-BAE4395E6CEE}" type="presOf" srcId="{EA725182-88A4-4861-8BCB-A820C887F467}" destId="{FB645A04-E993-46BF-BF0B-5EB69256E73D}" srcOrd="0" destOrd="0" presId="urn:microsoft.com/office/officeart/2005/8/layout/hierarchy3"/>
    <dgm:cxn modelId="{91B242AD-2E05-4D15-A750-3CBF2965CD61}" srcId="{17AEAC29-C861-4641-BC5C-D0BA26C80BFA}" destId="{D6D957BC-0212-43D2-9C5D-1939F4A46E24}" srcOrd="0" destOrd="0" parTransId="{2C88BB38-5135-43F0-A06A-74FB1E0137CE}" sibTransId="{F8040D2C-2CD8-4BD3-8C81-C73D1CBA1888}"/>
    <dgm:cxn modelId="{F0A94BBD-7416-447B-B9A0-1C568B204E4B}" srcId="{D6D957BC-0212-43D2-9C5D-1939F4A46E24}" destId="{92A16F96-2B0D-4FCB-B5F0-A14A38B12258}" srcOrd="0" destOrd="0" parTransId="{F0882BD5-1773-4871-92F0-4579A3B04849}" sibTransId="{52621960-B133-40B8-9BD5-DCD0E1FD7054}"/>
    <dgm:cxn modelId="{52D96BDF-A4D4-4CFF-A4F6-FC7B437E51EB}" type="presOf" srcId="{D6D957BC-0212-43D2-9C5D-1939F4A46E24}" destId="{38609680-E925-48D6-AD5C-D4352CD0FCB1}" srcOrd="1" destOrd="0" presId="urn:microsoft.com/office/officeart/2005/8/layout/hierarchy3"/>
    <dgm:cxn modelId="{E00595E0-E877-4C96-B842-E2562B82D162}" type="presOf" srcId="{17AEAC29-C861-4641-BC5C-D0BA26C80BFA}" destId="{B8A9226E-B465-4D02-AAC9-6F13894F374F}" srcOrd="0" destOrd="0" presId="urn:microsoft.com/office/officeart/2005/8/layout/hierarchy3"/>
    <dgm:cxn modelId="{31E715FB-2CDE-493F-B372-175376EA9E5B}" type="presOf" srcId="{D320F204-4CCF-401D-990E-2C15EA9D9DEA}" destId="{374E314A-125A-472C-9260-92495E9C6F72}" srcOrd="0" destOrd="0" presId="urn:microsoft.com/office/officeart/2005/8/layout/hierarchy3"/>
    <dgm:cxn modelId="{5ED474FD-C0FC-4B76-937B-865E8BB6DA80}" type="presParOf" srcId="{B8A9226E-B465-4D02-AAC9-6F13894F374F}" destId="{D4B2EA46-F9C2-4C95-85AC-825DAAA23E42}" srcOrd="0" destOrd="0" presId="urn:microsoft.com/office/officeart/2005/8/layout/hierarchy3"/>
    <dgm:cxn modelId="{5AEEF91E-60DF-47F6-9194-B23E5B1F1F62}" type="presParOf" srcId="{D4B2EA46-F9C2-4C95-85AC-825DAAA23E42}" destId="{444E95CC-8E51-4D87-9080-71C3AE35110A}" srcOrd="0" destOrd="0" presId="urn:microsoft.com/office/officeart/2005/8/layout/hierarchy3"/>
    <dgm:cxn modelId="{7E52B199-923A-4356-ACCB-CEFAAF59CE0C}" type="presParOf" srcId="{444E95CC-8E51-4D87-9080-71C3AE35110A}" destId="{DE84F3CE-A48A-4E22-92FE-01C2D36B63F7}" srcOrd="0" destOrd="0" presId="urn:microsoft.com/office/officeart/2005/8/layout/hierarchy3"/>
    <dgm:cxn modelId="{D53B2615-C3E3-451E-84E5-66D4BD9C39B1}" type="presParOf" srcId="{444E95CC-8E51-4D87-9080-71C3AE35110A}" destId="{38609680-E925-48D6-AD5C-D4352CD0FCB1}" srcOrd="1" destOrd="0" presId="urn:microsoft.com/office/officeart/2005/8/layout/hierarchy3"/>
    <dgm:cxn modelId="{9F2DA383-97E9-4E43-9F59-1438107BB700}" type="presParOf" srcId="{D4B2EA46-F9C2-4C95-85AC-825DAAA23E42}" destId="{6B2031BB-7A38-4942-A4EA-21D46322E969}" srcOrd="1" destOrd="0" presId="urn:microsoft.com/office/officeart/2005/8/layout/hierarchy3"/>
    <dgm:cxn modelId="{FFE05473-0716-403D-BACC-8D4A25F30E87}" type="presParOf" srcId="{6B2031BB-7A38-4942-A4EA-21D46322E969}" destId="{090943D5-FBD8-47B4-B2A8-78AE8A70CC54}" srcOrd="0" destOrd="0" presId="urn:microsoft.com/office/officeart/2005/8/layout/hierarchy3"/>
    <dgm:cxn modelId="{68F5FFEB-B1AD-4072-95DE-F7A3FD00E521}" type="presParOf" srcId="{6B2031BB-7A38-4942-A4EA-21D46322E969}" destId="{1CE81633-D54C-4FF2-9868-8C533F6F777C}" srcOrd="1" destOrd="0" presId="urn:microsoft.com/office/officeart/2005/8/layout/hierarchy3"/>
    <dgm:cxn modelId="{DDEFA23B-17D1-4594-8801-61BB56431378}" type="presParOf" srcId="{6B2031BB-7A38-4942-A4EA-21D46322E969}" destId="{AB217975-8E60-4256-BDA1-AC3259EFE1B2}" srcOrd="2" destOrd="0" presId="urn:microsoft.com/office/officeart/2005/8/layout/hierarchy3"/>
    <dgm:cxn modelId="{4F1A56D5-4840-4D46-9A17-E80E9CAEE606}" type="presParOf" srcId="{6B2031BB-7A38-4942-A4EA-21D46322E969}" destId="{CA3A2A59-ADE1-4F58-B56B-46133D6F1701}" srcOrd="3" destOrd="0" presId="urn:microsoft.com/office/officeart/2005/8/layout/hierarchy3"/>
    <dgm:cxn modelId="{84917626-C573-47A7-82F3-47C181E85580}" type="presParOf" srcId="{B8A9226E-B465-4D02-AAC9-6F13894F374F}" destId="{61937DA8-AE32-456B-9D90-DEE212CD1C6A}" srcOrd="1" destOrd="0" presId="urn:microsoft.com/office/officeart/2005/8/layout/hierarchy3"/>
    <dgm:cxn modelId="{17234093-F028-49BA-832B-CF2F23E81720}" type="presParOf" srcId="{61937DA8-AE32-456B-9D90-DEE212CD1C6A}" destId="{A468F24B-1B3E-4994-A858-A46B9D5E24D1}" srcOrd="0" destOrd="0" presId="urn:microsoft.com/office/officeart/2005/8/layout/hierarchy3"/>
    <dgm:cxn modelId="{4C3C618E-6E98-4D5C-8FCC-0EF35B1A1BFB}" type="presParOf" srcId="{A468F24B-1B3E-4994-A858-A46B9D5E24D1}" destId="{FB645A04-E993-46BF-BF0B-5EB69256E73D}" srcOrd="0" destOrd="0" presId="urn:microsoft.com/office/officeart/2005/8/layout/hierarchy3"/>
    <dgm:cxn modelId="{8FA54983-2F79-4177-9B7C-FCD795AE0622}" type="presParOf" srcId="{A468F24B-1B3E-4994-A858-A46B9D5E24D1}" destId="{D5A42D00-32DD-4764-9D48-D1E784C0700C}" srcOrd="1" destOrd="0" presId="urn:microsoft.com/office/officeart/2005/8/layout/hierarchy3"/>
    <dgm:cxn modelId="{816D454D-524E-4746-964B-F879359D359B}" type="presParOf" srcId="{61937DA8-AE32-456B-9D90-DEE212CD1C6A}" destId="{6578E6CA-ADDF-4FC2-82BE-0B834B3D271F}" srcOrd="1" destOrd="0" presId="urn:microsoft.com/office/officeart/2005/8/layout/hierarchy3"/>
    <dgm:cxn modelId="{D2407C68-6C48-4E61-BA8B-E41BEE38DBD6}" type="presParOf" srcId="{6578E6CA-ADDF-4FC2-82BE-0B834B3D271F}" destId="{1E8E9CA1-1A6B-43C4-9D7D-C63CC29680DE}" srcOrd="0" destOrd="0" presId="urn:microsoft.com/office/officeart/2005/8/layout/hierarchy3"/>
    <dgm:cxn modelId="{8997525E-4BBE-4340-868E-A06C461179AF}" type="presParOf" srcId="{6578E6CA-ADDF-4FC2-82BE-0B834B3D271F}" destId="{60974ABB-E36D-4BC3-B333-4781AD7772B9}" srcOrd="1" destOrd="0" presId="urn:microsoft.com/office/officeart/2005/8/layout/hierarchy3"/>
    <dgm:cxn modelId="{84F91C32-2FD2-48AF-8C94-DA7E454180FF}" type="presParOf" srcId="{6578E6CA-ADDF-4FC2-82BE-0B834B3D271F}" destId="{374E314A-125A-472C-9260-92495E9C6F72}" srcOrd="2" destOrd="0" presId="urn:microsoft.com/office/officeart/2005/8/layout/hierarchy3"/>
    <dgm:cxn modelId="{35970F5C-2B7A-4C33-8E9B-9DD5A556279A}" type="presParOf" srcId="{6578E6CA-ADDF-4FC2-82BE-0B834B3D271F}" destId="{655194C7-A0A5-4ACE-BB37-C0553F3B12F2}"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7072C62-0369-4E6A-A806-5DDCD5B8EDF3}" type="doc">
      <dgm:prSet loTypeId="urn:microsoft.com/office/officeart/2009/3/layout/HorizontalOrganizationChart" loCatId="hierarchy" qsTypeId="urn:microsoft.com/office/officeart/2005/8/quickstyle/simple4" qsCatId="simple" csTypeId="urn:microsoft.com/office/officeart/2005/8/colors/colorful1" csCatId="colorful" phldr="1"/>
      <dgm:spPr/>
      <dgm:t>
        <a:bodyPr/>
        <a:lstStyle/>
        <a:p>
          <a:endParaRPr lang="zh-TW" altLang="en-US"/>
        </a:p>
      </dgm:t>
    </dgm:pt>
    <dgm:pt modelId="{C865417F-B4E2-46C7-A183-09EC1A836A47}">
      <dgm:prSet phldrT="[文字]" custT="1"/>
      <dgm:spPr/>
      <dgm:t>
        <a:bodyPr/>
        <a:lstStyle/>
        <a:p>
          <a:pPr algn="l">
            <a:lnSpc>
              <a:spcPts val="2000"/>
            </a:lnSpc>
            <a:spcBef>
              <a:spcPts val="600"/>
            </a:spcBef>
            <a:spcAft>
              <a:spcPts val="0"/>
            </a:spcAft>
          </a:pPr>
          <a:r>
            <a:rPr lang="en-US" altLang="en-US" sz="1800" b="1" dirty="0">
              <a:solidFill>
                <a:schemeClr val="accent1">
                  <a:lumMod val="50000"/>
                </a:schemeClr>
              </a:solidFill>
              <a:latin typeface="微軟正黑體" panose="020B0604030504040204" pitchFamily="34" charset="-120"/>
              <a:ea typeface="微軟正黑體" panose="020B0604030504040204" pitchFamily="34" charset="-120"/>
            </a:rPr>
            <a:t>113.01.24</a:t>
          </a:r>
          <a:r>
            <a:rPr lang="zh-TW" altLang="en-US" sz="1800" b="1" dirty="0">
              <a:solidFill>
                <a:schemeClr val="accent1">
                  <a:lumMod val="50000"/>
                </a:schemeClr>
              </a:solidFill>
              <a:latin typeface="微軟正黑體" panose="020B0604030504040204" pitchFamily="34" charset="-120"/>
              <a:ea typeface="微軟正黑體" panose="020B0604030504040204" pitchFamily="34" charset="-120"/>
            </a:rPr>
            <a:t>（三） 至</a:t>
          </a:r>
          <a:endParaRPr lang="en-US" altLang="zh-TW" sz="1800" b="1" dirty="0">
            <a:solidFill>
              <a:schemeClr val="accent1">
                <a:lumMod val="50000"/>
              </a:schemeClr>
            </a:solidFill>
            <a:latin typeface="微軟正黑體" panose="020B0604030504040204" pitchFamily="34" charset="-120"/>
            <a:ea typeface="微軟正黑體" panose="020B0604030504040204" pitchFamily="34" charset="-120"/>
          </a:endParaRPr>
        </a:p>
        <a:p>
          <a:pPr algn="l">
            <a:lnSpc>
              <a:spcPts val="2000"/>
            </a:lnSpc>
            <a:spcBef>
              <a:spcPts val="600"/>
            </a:spcBef>
            <a:spcAft>
              <a:spcPts val="0"/>
            </a:spcAft>
          </a:pPr>
          <a:r>
            <a:rPr lang="en-US" altLang="en-US" sz="1800" b="1" dirty="0">
              <a:solidFill>
                <a:schemeClr val="accent1">
                  <a:lumMod val="50000"/>
                </a:schemeClr>
              </a:solidFill>
              <a:latin typeface="微軟正黑體" panose="020B0604030504040204" pitchFamily="34" charset="-120"/>
              <a:ea typeface="微軟正黑體" panose="020B0604030504040204" pitchFamily="34" charset="-120"/>
            </a:rPr>
            <a:t>113.02.23</a:t>
          </a:r>
          <a:r>
            <a:rPr lang="zh-TW" altLang="en-US" sz="1800" b="1" dirty="0">
              <a:solidFill>
                <a:schemeClr val="accent1">
                  <a:lumMod val="50000"/>
                </a:schemeClr>
              </a:solidFill>
              <a:latin typeface="微軟正黑體" panose="020B0604030504040204" pitchFamily="34" charset="-120"/>
              <a:ea typeface="微軟正黑體" panose="020B0604030504040204" pitchFamily="34" charset="-120"/>
            </a:rPr>
            <a:t>（五）</a:t>
          </a:r>
        </a:p>
      </dgm:t>
    </dgm:pt>
    <dgm:pt modelId="{9EED65BB-A6AF-41A1-8275-8FACE81C8C1C}" type="parTrans" cxnId="{7178C51D-D394-49FD-A33F-E1A998108C53}">
      <dgm:prSet/>
      <dgm:spPr/>
      <dgm:t>
        <a:bodyPr/>
        <a:lstStyle/>
        <a:p>
          <a:endParaRPr lang="zh-TW" altLang="en-US"/>
        </a:p>
      </dgm:t>
    </dgm:pt>
    <dgm:pt modelId="{9025E348-1892-4760-957D-F56C6022B4A2}" type="sibTrans" cxnId="{7178C51D-D394-49FD-A33F-E1A998108C53}">
      <dgm:prSet/>
      <dgm:spPr/>
      <dgm:t>
        <a:bodyPr/>
        <a:lstStyle/>
        <a:p>
          <a:endParaRPr lang="zh-TW" altLang="en-US"/>
        </a:p>
      </dgm:t>
    </dgm:pt>
    <dgm:pt modelId="{A3EC3C6A-8F6B-4D25-A3E5-B8491D5CEF11}">
      <dgm:prSet phldrT="[文字]" custT="1"/>
      <dgm:spPr/>
      <dgm:t>
        <a:bodyPr/>
        <a:lstStyle/>
        <a:p>
          <a:pPr>
            <a:lnSpc>
              <a:spcPts val="2000"/>
            </a:lnSpc>
            <a:spcAft>
              <a:spcPts val="0"/>
            </a:spcAft>
          </a:pPr>
          <a:r>
            <a:rPr lang="en-US" altLang="en-US" sz="1800" b="1" dirty="0">
              <a:solidFill>
                <a:schemeClr val="accent1">
                  <a:lumMod val="50000"/>
                </a:schemeClr>
              </a:solidFill>
              <a:latin typeface="微軟正黑體" panose="020B0604030504040204" pitchFamily="34" charset="-120"/>
              <a:ea typeface="微軟正黑體" panose="020B0604030504040204" pitchFamily="34" charset="-120"/>
            </a:rPr>
            <a:t>113.03.04</a:t>
          </a:r>
          <a:r>
            <a:rPr lang="zh-TW" altLang="en-US" sz="1800" b="1" dirty="0">
              <a:solidFill>
                <a:schemeClr val="accent1">
                  <a:lumMod val="50000"/>
                </a:schemeClr>
              </a:solidFill>
              <a:latin typeface="微軟正黑體" panose="020B0604030504040204" pitchFamily="34" charset="-120"/>
              <a:ea typeface="微軟正黑體" panose="020B0604030504040204" pitchFamily="34" charset="-120"/>
            </a:rPr>
            <a:t>（一）</a:t>
          </a:r>
        </a:p>
      </dgm:t>
    </dgm:pt>
    <dgm:pt modelId="{B674C29D-C858-41DD-9140-EA498FC4DB8C}" type="parTrans" cxnId="{E4424633-9F73-4261-A747-256AEF7640A9}">
      <dgm:prSet/>
      <dgm:spPr/>
      <dgm:t>
        <a:bodyPr/>
        <a:lstStyle/>
        <a:p>
          <a:endParaRPr lang="zh-TW" altLang="en-US"/>
        </a:p>
      </dgm:t>
    </dgm:pt>
    <dgm:pt modelId="{7C2A1C37-1000-46AA-BC32-2B332CE0F8FC}" type="sibTrans" cxnId="{E4424633-9F73-4261-A747-256AEF7640A9}">
      <dgm:prSet/>
      <dgm:spPr/>
      <dgm:t>
        <a:bodyPr/>
        <a:lstStyle/>
        <a:p>
          <a:endParaRPr lang="zh-TW" altLang="en-US"/>
        </a:p>
      </dgm:t>
    </dgm:pt>
    <dgm:pt modelId="{6051D659-6D82-4089-B6FF-729DA4D33EE0}">
      <dgm:prSet phldrT="[文字]" custT="1"/>
      <dgm:spPr/>
      <dgm:t>
        <a:bodyPr/>
        <a:lstStyle/>
        <a:p>
          <a:r>
            <a:rPr lang="en-US" altLang="en-US" sz="1800" b="1" dirty="0">
              <a:solidFill>
                <a:schemeClr val="accent1">
                  <a:lumMod val="50000"/>
                </a:schemeClr>
              </a:solidFill>
              <a:latin typeface="微軟正黑體" panose="020B0604030504040204" pitchFamily="34" charset="-120"/>
              <a:ea typeface="微軟正黑體" panose="020B0604030504040204" pitchFamily="34" charset="-120"/>
            </a:rPr>
            <a:t>113.02.05</a:t>
          </a:r>
          <a:r>
            <a:rPr lang="zh-TW" altLang="en-US" sz="1800" b="1" dirty="0">
              <a:solidFill>
                <a:schemeClr val="accent1">
                  <a:lumMod val="50000"/>
                </a:schemeClr>
              </a:solidFill>
              <a:latin typeface="微軟正黑體" panose="020B0604030504040204" pitchFamily="34" charset="-120"/>
              <a:ea typeface="微軟正黑體" panose="020B0604030504040204" pitchFamily="34" charset="-120"/>
            </a:rPr>
            <a:t>（一）前</a:t>
          </a:r>
        </a:p>
      </dgm:t>
    </dgm:pt>
    <dgm:pt modelId="{F6E14F21-8F84-461A-902F-2B8C8941D314}" type="parTrans" cxnId="{23136B07-3357-4AEC-A381-B2A4FA3A8DA3}">
      <dgm:prSet/>
      <dgm:spPr/>
      <dgm:t>
        <a:bodyPr/>
        <a:lstStyle/>
        <a:p>
          <a:endParaRPr lang="zh-TW" altLang="en-US"/>
        </a:p>
      </dgm:t>
    </dgm:pt>
    <dgm:pt modelId="{479DD614-DA94-420C-8A9F-6174C596FFD3}" type="sibTrans" cxnId="{23136B07-3357-4AEC-A381-B2A4FA3A8DA3}">
      <dgm:prSet/>
      <dgm:spPr/>
      <dgm:t>
        <a:bodyPr/>
        <a:lstStyle/>
        <a:p>
          <a:endParaRPr lang="zh-TW" altLang="en-US"/>
        </a:p>
      </dgm:t>
    </dgm:pt>
    <dgm:pt modelId="{20EB5612-00C3-4461-9496-80D39AFDD8AC}">
      <dgm:prSet phldrT="[文字]" custT="1"/>
      <dgm:spPr/>
      <dgm:t>
        <a:bodyPr/>
        <a:lstStyle/>
        <a:p>
          <a:r>
            <a:rPr lang="en-US" altLang="en-US" sz="1800" b="1" dirty="0">
              <a:solidFill>
                <a:schemeClr val="accent1">
                  <a:lumMod val="50000"/>
                </a:schemeClr>
              </a:solidFill>
              <a:latin typeface="微軟正黑體" panose="020B0604030504040204" pitchFamily="34" charset="-120"/>
              <a:ea typeface="微軟正黑體" panose="020B0604030504040204" pitchFamily="34" charset="-120"/>
            </a:rPr>
            <a:t>113.02.05</a:t>
          </a:r>
          <a:r>
            <a:rPr lang="zh-TW" altLang="en-US" sz="1800" b="1" dirty="0">
              <a:solidFill>
                <a:schemeClr val="accent1">
                  <a:lumMod val="50000"/>
                </a:schemeClr>
              </a:solidFill>
              <a:latin typeface="微軟正黑體" panose="020B0604030504040204" pitchFamily="34" charset="-120"/>
              <a:ea typeface="微軟正黑體" panose="020B0604030504040204" pitchFamily="34" charset="-120"/>
            </a:rPr>
            <a:t>（一）前</a:t>
          </a:r>
        </a:p>
      </dgm:t>
    </dgm:pt>
    <dgm:pt modelId="{15729E89-E984-40B2-9AB2-E0220BF6126C}" type="parTrans" cxnId="{F43FA21B-31F9-4308-8160-A60B0E7412D6}">
      <dgm:prSet/>
      <dgm:spPr/>
      <dgm:t>
        <a:bodyPr/>
        <a:lstStyle/>
        <a:p>
          <a:endParaRPr lang="zh-TW" altLang="en-US"/>
        </a:p>
      </dgm:t>
    </dgm:pt>
    <dgm:pt modelId="{756B2EE4-7137-4394-915C-D23B53C0CB32}" type="sibTrans" cxnId="{F43FA21B-31F9-4308-8160-A60B0E7412D6}">
      <dgm:prSet/>
      <dgm:spPr/>
      <dgm:t>
        <a:bodyPr/>
        <a:lstStyle/>
        <a:p>
          <a:endParaRPr lang="zh-TW" altLang="en-US"/>
        </a:p>
      </dgm:t>
    </dgm:pt>
    <dgm:pt modelId="{B388EB37-196A-476A-A761-1605C826B357}">
      <dgm:prSet phldrT="[文字]" custT="1"/>
      <dgm:spPr/>
      <dgm:t>
        <a:bodyPr/>
        <a:lstStyle/>
        <a:p>
          <a:r>
            <a:rPr lang="en-US" altLang="en-US" sz="1800" b="1" dirty="0">
              <a:solidFill>
                <a:schemeClr val="accent1">
                  <a:lumMod val="50000"/>
                </a:schemeClr>
              </a:solidFill>
              <a:latin typeface="微軟正黑體" panose="020B0604030504040204" pitchFamily="34" charset="-120"/>
              <a:ea typeface="微軟正黑體" panose="020B0604030504040204" pitchFamily="34" charset="-120"/>
            </a:rPr>
            <a:t>113.02.26</a:t>
          </a:r>
          <a:r>
            <a:rPr lang="zh-TW" altLang="en-US" sz="1800" b="1" dirty="0">
              <a:solidFill>
                <a:schemeClr val="accent1">
                  <a:lumMod val="50000"/>
                </a:schemeClr>
              </a:solidFill>
              <a:latin typeface="微軟正黑體" panose="020B0604030504040204" pitchFamily="34" charset="-120"/>
              <a:ea typeface="微軟正黑體" panose="020B0604030504040204" pitchFamily="34" charset="-120"/>
            </a:rPr>
            <a:t>（一）起</a:t>
          </a:r>
        </a:p>
      </dgm:t>
    </dgm:pt>
    <dgm:pt modelId="{02318FA6-5B55-4E8A-A3DA-7EFC86FB2441}" type="parTrans" cxnId="{F29F956C-2891-4D8D-85E7-D64338940749}">
      <dgm:prSet/>
      <dgm:spPr/>
      <dgm:t>
        <a:bodyPr/>
        <a:lstStyle/>
        <a:p>
          <a:endParaRPr lang="zh-TW" altLang="en-US"/>
        </a:p>
      </dgm:t>
    </dgm:pt>
    <dgm:pt modelId="{775B8331-11AC-451C-B4A1-DF97713931FB}" type="sibTrans" cxnId="{F29F956C-2891-4D8D-85E7-D64338940749}">
      <dgm:prSet/>
      <dgm:spPr/>
      <dgm:t>
        <a:bodyPr/>
        <a:lstStyle/>
        <a:p>
          <a:endParaRPr lang="zh-TW" altLang="en-US"/>
        </a:p>
      </dgm:t>
    </dgm:pt>
    <dgm:pt modelId="{BAF8532B-0686-46CD-9BEA-6DBBA9CCB17E}">
      <dgm:prSet custT="1">
        <dgm:style>
          <a:lnRef idx="1">
            <a:schemeClr val="accent6"/>
          </a:lnRef>
          <a:fillRef idx="2">
            <a:schemeClr val="accent6"/>
          </a:fillRef>
          <a:effectRef idx="1">
            <a:schemeClr val="accent6"/>
          </a:effectRef>
          <a:fontRef idx="minor">
            <a:schemeClr val="dk1"/>
          </a:fontRef>
        </dgm:style>
      </dgm:prSet>
      <dgm:spPr/>
      <dgm:t>
        <a:bodyPr/>
        <a:lstStyle/>
        <a:p>
          <a:pPr marL="0" indent="0" algn="l"/>
          <a:r>
            <a:rPr lang="zh-TW" altLang="en-US" sz="1400" b="1" dirty="0">
              <a:solidFill>
                <a:schemeClr val="accent2">
                  <a:lumMod val="50000"/>
                </a:schemeClr>
              </a:solidFill>
              <a:latin typeface="微軟正黑體" panose="020B0604030504040204" pitchFamily="34" charset="-120"/>
              <a:ea typeface="微軟正黑體" panose="020B0604030504040204" pitchFamily="34" charset="-120"/>
            </a:rPr>
            <a:t> </a:t>
          </a: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rPr>
            <a:t>各系所單位繳交人事室「各系所單位人事費預算明細表」更正版予人事室。</a:t>
          </a:r>
        </a:p>
      </dgm:t>
    </dgm:pt>
    <dgm:pt modelId="{6FE11085-3154-4D4F-9DE7-CAEFAA12222C}" type="parTrans" cxnId="{9799962E-53D3-4D81-B1E0-4AAE6C248502}">
      <dgm:prSet/>
      <dgm:spPr/>
      <dgm:t>
        <a:bodyPr/>
        <a:lstStyle/>
        <a:p>
          <a:endParaRPr lang="zh-TW" altLang="en-US"/>
        </a:p>
      </dgm:t>
    </dgm:pt>
    <dgm:pt modelId="{91858839-267E-4765-8A57-FD20E6819D93}" type="sibTrans" cxnId="{9799962E-53D3-4D81-B1E0-4AAE6C248502}">
      <dgm:prSet/>
      <dgm:spPr/>
      <dgm:t>
        <a:bodyPr/>
        <a:lstStyle/>
        <a:p>
          <a:endParaRPr lang="zh-TW" altLang="en-US"/>
        </a:p>
      </dgm:t>
    </dgm:pt>
    <dgm:pt modelId="{C21FD790-269B-41C0-9E18-FC0F99DD65E7}">
      <dgm:prSet phldrT="[文字]" custT="1">
        <dgm:style>
          <a:lnRef idx="1">
            <a:schemeClr val="accent6"/>
          </a:lnRef>
          <a:fillRef idx="2">
            <a:schemeClr val="accent6"/>
          </a:fillRef>
          <a:effectRef idx="1">
            <a:schemeClr val="accent6"/>
          </a:effectRef>
          <a:fontRef idx="minor">
            <a:schemeClr val="dk1"/>
          </a:fontRef>
        </dgm:style>
      </dgm:prSet>
      <dgm:spPr/>
      <dgm:t>
        <a:bodyPr/>
        <a:lstStyle/>
        <a:p>
          <a:pPr algn="l"/>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rPr>
            <a:t> 開放總務資訊系統財務管理服務預估報廢資料登錄。</a:t>
          </a:r>
        </a:p>
      </dgm:t>
    </dgm:pt>
    <dgm:pt modelId="{7D140C36-8F50-4D17-AE31-5E85434FE966}" type="parTrans" cxnId="{91A72200-64D8-4B6E-9ACC-96A342BB5070}">
      <dgm:prSet/>
      <dgm:spPr/>
      <dgm:t>
        <a:bodyPr/>
        <a:lstStyle/>
        <a:p>
          <a:endParaRPr lang="zh-TW" altLang="en-US"/>
        </a:p>
      </dgm:t>
    </dgm:pt>
    <dgm:pt modelId="{367D27A6-0261-4508-8157-F073A9BBEB22}" type="sibTrans" cxnId="{91A72200-64D8-4B6E-9ACC-96A342BB5070}">
      <dgm:prSet/>
      <dgm:spPr/>
      <dgm:t>
        <a:bodyPr/>
        <a:lstStyle/>
        <a:p>
          <a:endParaRPr lang="zh-TW" altLang="en-US"/>
        </a:p>
      </dgm:t>
    </dgm:pt>
    <dgm:pt modelId="{35F8DD0E-FA5E-4496-88DA-47F83DC711FA}">
      <dgm:prSet phldrT="[文字]" custT="1">
        <dgm:style>
          <a:lnRef idx="1">
            <a:schemeClr val="accent6"/>
          </a:lnRef>
          <a:fillRef idx="2">
            <a:schemeClr val="accent6"/>
          </a:fillRef>
          <a:effectRef idx="1">
            <a:schemeClr val="accent6"/>
          </a:effectRef>
          <a:fontRef idx="minor">
            <a:schemeClr val="dk1"/>
          </a:fontRef>
        </dgm:style>
      </dgm:prSet>
      <dgm:spPr/>
      <dgm:t>
        <a:bodyPr/>
        <a:lstStyle/>
        <a:p>
          <a:pPr algn="l"/>
          <a:r>
            <a:rPr lang="zh-TW" altLang="en-US" sz="1800" b="1" dirty="0">
              <a:solidFill>
                <a:schemeClr val="accent1">
                  <a:lumMod val="50000"/>
                </a:schemeClr>
              </a:solidFill>
              <a:latin typeface="微軟正黑體" panose="020B0604030504040204" pitchFamily="34" charset="-120"/>
              <a:ea typeface="微軟正黑體" panose="020B0604030504040204" pitchFamily="34" charset="-120"/>
            </a:rPr>
            <a:t> </a:t>
          </a: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rPr>
            <a:t>各學院及預算額度控管單位，提交會計室額度分配明細表。</a:t>
          </a:r>
        </a:p>
      </dgm:t>
    </dgm:pt>
    <dgm:pt modelId="{9C16748D-5E71-42F2-B34D-9DF52BF5BAD9}" type="parTrans" cxnId="{F43B0063-215B-41D4-88FA-DE4761B50D78}">
      <dgm:prSet/>
      <dgm:spPr/>
      <dgm:t>
        <a:bodyPr/>
        <a:lstStyle/>
        <a:p>
          <a:endParaRPr lang="zh-TW" altLang="en-US"/>
        </a:p>
      </dgm:t>
    </dgm:pt>
    <dgm:pt modelId="{886603F5-CA7A-41B6-AC4B-375AC19CDABE}" type="sibTrans" cxnId="{F43B0063-215B-41D4-88FA-DE4761B50D78}">
      <dgm:prSet/>
      <dgm:spPr/>
      <dgm:t>
        <a:bodyPr/>
        <a:lstStyle/>
        <a:p>
          <a:endParaRPr lang="zh-TW" altLang="en-US"/>
        </a:p>
      </dgm:t>
    </dgm:pt>
    <dgm:pt modelId="{F9750389-8CA7-4F2C-BE46-8078814B6451}">
      <dgm:prSet custT="1">
        <dgm:style>
          <a:lnRef idx="1">
            <a:schemeClr val="accent6"/>
          </a:lnRef>
          <a:fillRef idx="2">
            <a:schemeClr val="accent6"/>
          </a:fillRef>
          <a:effectRef idx="1">
            <a:schemeClr val="accent6"/>
          </a:effectRef>
          <a:fontRef idx="minor">
            <a:schemeClr val="dk1"/>
          </a:fontRef>
        </dgm:style>
      </dgm:prSet>
      <dgm:spPr/>
      <dgm:t>
        <a:bodyPr/>
        <a:lstStyle/>
        <a:p>
          <a:pPr algn="l">
            <a:lnSpc>
              <a:spcPts val="2000"/>
            </a:lnSpc>
            <a:spcAft>
              <a:spcPts val="0"/>
            </a:spcAft>
          </a:pPr>
          <a:r>
            <a:rPr lang="en-US" altLang="en-US" sz="1600" b="1" dirty="0">
              <a:solidFill>
                <a:schemeClr val="accent2">
                  <a:lumMod val="50000"/>
                </a:schemeClr>
              </a:solidFill>
              <a:latin typeface="微軟正黑體" panose="020B0604030504040204" pitchFamily="34" charset="-120"/>
              <a:ea typeface="微軟正黑體" panose="020B0604030504040204" pitchFamily="34" charset="-120"/>
            </a:rPr>
            <a:t> 1. </a:t>
          </a: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rPr>
            <a:t>提交全校性設備修繕費預算表至事務組。</a:t>
          </a:r>
          <a:endParaRPr lang="en-US" altLang="zh-TW" sz="1600" b="1" dirty="0">
            <a:solidFill>
              <a:schemeClr val="accent2">
                <a:lumMod val="50000"/>
              </a:schemeClr>
            </a:solidFill>
            <a:latin typeface="微軟正黑體" panose="020B0604030504040204" pitchFamily="34" charset="-120"/>
            <a:ea typeface="微軟正黑體" panose="020B0604030504040204" pitchFamily="34" charset="-120"/>
          </a:endParaRPr>
        </a:p>
        <a:p>
          <a:pPr algn="l">
            <a:lnSpc>
              <a:spcPts val="2000"/>
            </a:lnSpc>
            <a:spcAft>
              <a:spcPts val="0"/>
            </a:spcAft>
          </a:pPr>
          <a:r>
            <a:rPr lang="en-US" altLang="en-US" sz="1600" b="1" dirty="0">
              <a:solidFill>
                <a:schemeClr val="accent2">
                  <a:lumMod val="50000"/>
                </a:schemeClr>
              </a:solidFill>
              <a:latin typeface="微軟正黑體" panose="020B0604030504040204" pitchFamily="34" charset="-120"/>
              <a:ea typeface="微軟正黑體" panose="020B0604030504040204" pitchFamily="34" charset="-120"/>
            </a:rPr>
            <a:t> 2. </a:t>
          </a: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rPr>
            <a:t>提交營繕工程修繕費預算表至營繕組。</a:t>
          </a:r>
          <a:endParaRPr lang="en-US" altLang="zh-TW" sz="1600" b="1" dirty="0">
            <a:solidFill>
              <a:schemeClr val="accent2">
                <a:lumMod val="50000"/>
              </a:schemeClr>
            </a:solidFill>
            <a:latin typeface="微軟正黑體" panose="020B0604030504040204" pitchFamily="34" charset="-120"/>
            <a:ea typeface="微軟正黑體" panose="020B0604030504040204" pitchFamily="34" charset="-120"/>
          </a:endParaRPr>
        </a:p>
        <a:p>
          <a:pPr algn="l">
            <a:lnSpc>
              <a:spcPts val="2000"/>
            </a:lnSpc>
            <a:spcAft>
              <a:spcPts val="0"/>
            </a:spcAft>
          </a:pPr>
          <a:r>
            <a:rPr lang="en-US" altLang="en-US" sz="1600" b="1" dirty="0">
              <a:solidFill>
                <a:schemeClr val="accent2">
                  <a:lumMod val="50000"/>
                </a:schemeClr>
              </a:solidFill>
              <a:latin typeface="微軟正黑體" panose="020B0604030504040204" pitchFamily="34" charset="-120"/>
              <a:ea typeface="微軟正黑體" panose="020B0604030504040204" pitchFamily="34" charset="-120"/>
            </a:rPr>
            <a:t> 3. </a:t>
          </a: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rPr>
            <a:t>下午 </a:t>
          </a:r>
          <a:r>
            <a:rPr lang="en-US" altLang="en-US" sz="1600" b="1" dirty="0">
              <a:solidFill>
                <a:schemeClr val="accent2">
                  <a:lumMod val="50000"/>
                </a:schemeClr>
              </a:solidFill>
              <a:latin typeface="微軟正黑體" panose="020B0604030504040204" pitchFamily="34" charset="-120"/>
              <a:ea typeface="微軟正黑體" panose="020B0604030504040204" pitchFamily="34" charset="-120"/>
            </a:rPr>
            <a:t>4:00 </a:t>
          </a: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rPr>
            <a:t>前提交申請購置冷氣機需求表及新增或汰換冷氣機申請作業表至資產組。</a:t>
          </a:r>
        </a:p>
      </dgm:t>
    </dgm:pt>
    <dgm:pt modelId="{ACD28A62-3C33-4833-9063-BD02A3CB4128}" type="parTrans" cxnId="{C65AD702-8A2C-40CB-9F63-2D7B03B29C9F}">
      <dgm:prSet/>
      <dgm:spPr/>
      <dgm:t>
        <a:bodyPr/>
        <a:lstStyle/>
        <a:p>
          <a:endParaRPr lang="zh-TW" altLang="en-US"/>
        </a:p>
      </dgm:t>
    </dgm:pt>
    <dgm:pt modelId="{FC72564D-BF77-4A4E-88D8-B854FA307BC9}" type="sibTrans" cxnId="{C65AD702-8A2C-40CB-9F63-2D7B03B29C9F}">
      <dgm:prSet/>
      <dgm:spPr/>
      <dgm:t>
        <a:bodyPr/>
        <a:lstStyle/>
        <a:p>
          <a:endParaRPr lang="zh-TW" altLang="en-US"/>
        </a:p>
      </dgm:t>
    </dgm:pt>
    <dgm:pt modelId="{994D5421-1731-4050-873F-E03F932ECCC9}">
      <dgm:prSet custT="1">
        <dgm:style>
          <a:lnRef idx="1">
            <a:schemeClr val="accent6"/>
          </a:lnRef>
          <a:fillRef idx="2">
            <a:schemeClr val="accent6"/>
          </a:fillRef>
          <a:effectRef idx="1">
            <a:schemeClr val="accent6"/>
          </a:effectRef>
          <a:fontRef idx="minor">
            <a:schemeClr val="dk1"/>
          </a:fontRef>
        </dgm:style>
      </dgm:prSet>
      <dgm:spPr/>
      <dgm:t>
        <a:bodyPr/>
        <a:lstStyle/>
        <a:p>
          <a:pPr algn="l">
            <a:lnSpc>
              <a:spcPts val="2000"/>
            </a:lnSpc>
            <a:spcBef>
              <a:spcPts val="600"/>
            </a:spcBef>
            <a:spcAft>
              <a:spcPts val="0"/>
            </a:spcAft>
          </a:pPr>
          <a:r>
            <a:rPr lang="zh-TW" altLang="en-US" sz="1400" b="1" dirty="0">
              <a:solidFill>
                <a:schemeClr val="accent2">
                  <a:lumMod val="50000"/>
                </a:schemeClr>
              </a:solidFill>
              <a:latin typeface="微軟正黑體" panose="020B0604030504040204" pitchFamily="34" charset="-120"/>
              <a:ea typeface="微軟正黑體" panose="020B0604030504040204" pitchFamily="34" charset="-120"/>
            </a:rPr>
            <a:t> </a:t>
          </a: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rPr>
            <a:t>人事室將更正後之「各系所單位人事費預算明細表」送交各單位，由各單位登錄人事費概算並</a:t>
          </a:r>
          <a:r>
            <a:rPr lang="en-US" altLang="zh-TW" sz="1600" b="1" dirty="0">
              <a:solidFill>
                <a:schemeClr val="accent2">
                  <a:lumMod val="50000"/>
                </a:schemeClr>
              </a:solidFill>
              <a:latin typeface="微軟正黑體" panose="020B0604030504040204" pitchFamily="34" charset="-120"/>
              <a:ea typeface="微軟正黑體" panose="020B0604030504040204" pitchFamily="34" charset="-120"/>
            </a:rPr>
            <a:t> </a:t>
          </a: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rPr>
            <a:t>將人事費預算明細表附於經費概算書表內。</a:t>
          </a:r>
        </a:p>
      </dgm:t>
    </dgm:pt>
    <dgm:pt modelId="{14309155-7FD6-48A2-B16D-F6ED458BF211}" type="parTrans" cxnId="{5C1B96A6-56E8-4776-BE3B-9FCEA09735BA}">
      <dgm:prSet/>
      <dgm:spPr/>
      <dgm:t>
        <a:bodyPr/>
        <a:lstStyle/>
        <a:p>
          <a:endParaRPr lang="zh-TW" altLang="en-US"/>
        </a:p>
      </dgm:t>
    </dgm:pt>
    <dgm:pt modelId="{5B936BA7-9D35-4AE2-B0B2-C3340AD37265}" type="sibTrans" cxnId="{5C1B96A6-56E8-4776-BE3B-9FCEA09735BA}">
      <dgm:prSet/>
      <dgm:spPr/>
      <dgm:t>
        <a:bodyPr/>
        <a:lstStyle/>
        <a:p>
          <a:endParaRPr lang="zh-TW" altLang="en-US"/>
        </a:p>
      </dgm:t>
    </dgm:pt>
    <dgm:pt modelId="{660E92D9-6DA0-4DC6-AAEB-B5BB0DA363C8}">
      <dgm:prSet phldrT="[文字]" custT="1">
        <dgm:style>
          <a:lnRef idx="1">
            <a:schemeClr val="accent6"/>
          </a:lnRef>
          <a:fillRef idx="2">
            <a:schemeClr val="accent6"/>
          </a:fillRef>
          <a:effectRef idx="1">
            <a:schemeClr val="accent6"/>
          </a:effectRef>
          <a:fontRef idx="minor">
            <a:schemeClr val="dk1"/>
          </a:fontRef>
        </dgm:style>
      </dgm:prSet>
      <dgm:spPr/>
      <dgm:t>
        <a:bodyPr/>
        <a:lstStyle/>
        <a:p>
          <a:pPr algn="l"/>
          <a:r>
            <a:rPr lang="zh-TW" altLang="en-US" sz="1400" b="1" dirty="0">
              <a:solidFill>
                <a:schemeClr val="accent2">
                  <a:lumMod val="50000"/>
                </a:schemeClr>
              </a:solidFill>
              <a:latin typeface="微軟正黑體" panose="020B0604030504040204" pitchFamily="34" charset="-120"/>
              <a:ea typeface="微軟正黑體" panose="020B0604030504040204" pitchFamily="34" charset="-120"/>
            </a:rPr>
            <a:t> </a:t>
          </a: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rPr>
            <a:t>完成概算登錄。</a:t>
          </a:r>
        </a:p>
      </dgm:t>
    </dgm:pt>
    <dgm:pt modelId="{99707D4F-4D3E-40AF-AE7C-84EE4198BB51}" type="parTrans" cxnId="{934A1D2A-B697-4F8B-9341-265E270607A0}">
      <dgm:prSet/>
      <dgm:spPr/>
      <dgm:t>
        <a:bodyPr/>
        <a:lstStyle/>
        <a:p>
          <a:endParaRPr lang="zh-TW" altLang="en-US"/>
        </a:p>
      </dgm:t>
    </dgm:pt>
    <dgm:pt modelId="{EF0B69CE-46D0-4A08-B857-4AD100857C26}" type="sibTrans" cxnId="{934A1D2A-B697-4F8B-9341-265E270607A0}">
      <dgm:prSet/>
      <dgm:spPr/>
      <dgm:t>
        <a:bodyPr/>
        <a:lstStyle/>
        <a:p>
          <a:endParaRPr lang="zh-TW" altLang="en-US"/>
        </a:p>
      </dgm:t>
    </dgm:pt>
    <dgm:pt modelId="{05A9A3A3-C08F-404C-857F-EB955514C36F}">
      <dgm:prSet phldrT="[文字]" custT="1">
        <dgm:style>
          <a:lnRef idx="1">
            <a:schemeClr val="accent6"/>
          </a:lnRef>
          <a:fillRef idx="2">
            <a:schemeClr val="accent6"/>
          </a:fillRef>
          <a:effectRef idx="1">
            <a:schemeClr val="accent6"/>
          </a:effectRef>
          <a:fontRef idx="minor">
            <a:schemeClr val="dk1"/>
          </a:fontRef>
        </dgm:style>
      </dgm:prSet>
      <dgm:spPr/>
      <dgm:t>
        <a:bodyPr/>
        <a:lstStyle/>
        <a:p>
          <a:pPr algn="l"/>
          <a:r>
            <a:rPr lang="zh-TW" altLang="en-US" sz="1400" b="1" dirty="0">
              <a:solidFill>
                <a:schemeClr val="accent2">
                  <a:lumMod val="50000"/>
                </a:schemeClr>
              </a:solidFill>
              <a:latin typeface="微軟正黑體" panose="020B0604030504040204" pitchFamily="34" charset="-120"/>
              <a:ea typeface="微軟正黑體" panose="020B0604030504040204" pitchFamily="34" charset="-120"/>
            </a:rPr>
            <a:t> </a:t>
          </a: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rPr>
            <a:t>繳交經費概算表至會計室。</a:t>
          </a:r>
        </a:p>
      </dgm:t>
    </dgm:pt>
    <dgm:pt modelId="{A435090E-CB37-4E57-9A50-40D2F9865B92}" type="parTrans" cxnId="{6CFB67AE-9480-4056-A05D-471DFDDC5EED}">
      <dgm:prSet/>
      <dgm:spPr/>
      <dgm:t>
        <a:bodyPr/>
        <a:lstStyle/>
        <a:p>
          <a:endParaRPr lang="zh-TW" altLang="en-US"/>
        </a:p>
      </dgm:t>
    </dgm:pt>
    <dgm:pt modelId="{DB6DB359-1B57-4925-9543-916DC7718A26}" type="sibTrans" cxnId="{6CFB67AE-9480-4056-A05D-471DFDDC5EED}">
      <dgm:prSet/>
      <dgm:spPr/>
      <dgm:t>
        <a:bodyPr/>
        <a:lstStyle/>
        <a:p>
          <a:endParaRPr lang="zh-TW" altLang="en-US"/>
        </a:p>
      </dgm:t>
    </dgm:pt>
    <dgm:pt modelId="{FC834DA5-C111-4ED4-9C0D-165EA3769E36}">
      <dgm:prSet phldrT="[文字]" custT="1"/>
      <dgm:spPr/>
      <dgm:t>
        <a:bodyPr/>
        <a:lstStyle/>
        <a:p>
          <a:pPr algn="l"/>
          <a:r>
            <a:rPr lang="en-US" altLang="en-US" sz="1800" b="1" dirty="0">
              <a:solidFill>
                <a:schemeClr val="accent1">
                  <a:lumMod val="50000"/>
                </a:schemeClr>
              </a:solidFill>
              <a:latin typeface="微軟正黑體" panose="020B0604030504040204" pitchFamily="34" charset="-120"/>
              <a:ea typeface="微軟正黑體" panose="020B0604030504040204" pitchFamily="34" charset="-120"/>
            </a:rPr>
            <a:t>113.01.04</a:t>
          </a:r>
          <a:r>
            <a:rPr lang="zh-TW" altLang="en-US" sz="1800" b="1" dirty="0">
              <a:solidFill>
                <a:schemeClr val="accent1">
                  <a:lumMod val="50000"/>
                </a:schemeClr>
              </a:solidFill>
              <a:latin typeface="微軟正黑體" panose="020B0604030504040204" pitchFamily="34" charset="-120"/>
              <a:ea typeface="微軟正黑體" panose="020B0604030504040204" pitchFamily="34" charset="-120"/>
            </a:rPr>
            <a:t>（四）前</a:t>
          </a:r>
        </a:p>
      </dgm:t>
    </dgm:pt>
    <dgm:pt modelId="{5BCD14BD-1BF9-43F4-8C41-6B06EE03502A}" type="sibTrans" cxnId="{9E5C7097-8EA7-46EF-8B2D-2C3F4840B528}">
      <dgm:prSet/>
      <dgm:spPr/>
      <dgm:t>
        <a:bodyPr/>
        <a:lstStyle/>
        <a:p>
          <a:endParaRPr lang="zh-TW" altLang="en-US"/>
        </a:p>
      </dgm:t>
    </dgm:pt>
    <dgm:pt modelId="{38491B88-36A9-4ECE-9940-4A243D177FF2}" type="parTrans" cxnId="{9E5C7097-8EA7-46EF-8B2D-2C3F4840B528}">
      <dgm:prSet/>
      <dgm:spPr/>
      <dgm:t>
        <a:bodyPr/>
        <a:lstStyle/>
        <a:p>
          <a:endParaRPr lang="zh-TW" altLang="en-US"/>
        </a:p>
      </dgm:t>
    </dgm:pt>
    <dgm:pt modelId="{9D672C14-5E5F-46B5-8A92-28EF90428D3D}">
      <dgm:prSet phldrT="[文字]" custT="1"/>
      <dgm:spPr/>
      <dgm:t>
        <a:bodyPr/>
        <a:lstStyle/>
        <a:p>
          <a:r>
            <a:rPr lang="en-US" altLang="en-US" sz="1800" b="1" dirty="0">
              <a:solidFill>
                <a:schemeClr val="accent1">
                  <a:lumMod val="50000"/>
                </a:schemeClr>
              </a:solidFill>
              <a:latin typeface="微軟正黑體" panose="020B0604030504040204" pitchFamily="34" charset="-120"/>
              <a:ea typeface="微軟正黑體" panose="020B0604030504040204" pitchFamily="34" charset="-120"/>
            </a:rPr>
            <a:t>113.02.21</a:t>
          </a:r>
          <a:r>
            <a:rPr lang="zh-TW" altLang="en-US" sz="1800" b="1" dirty="0">
              <a:solidFill>
                <a:schemeClr val="accent1">
                  <a:lumMod val="50000"/>
                </a:schemeClr>
              </a:solidFill>
              <a:latin typeface="微軟正黑體" panose="020B0604030504040204" pitchFamily="34" charset="-120"/>
              <a:ea typeface="微軟正黑體" panose="020B0604030504040204" pitchFamily="34" charset="-120"/>
            </a:rPr>
            <a:t>（三）前</a:t>
          </a:r>
        </a:p>
      </dgm:t>
    </dgm:pt>
    <dgm:pt modelId="{D2A9B595-731A-46FB-9B9F-762A99E05560}" type="parTrans" cxnId="{0A086FF9-ABA4-4B26-86A4-9CFF27207085}">
      <dgm:prSet/>
      <dgm:spPr/>
      <dgm:t>
        <a:bodyPr/>
        <a:lstStyle/>
        <a:p>
          <a:endParaRPr lang="zh-TW" altLang="en-US"/>
        </a:p>
      </dgm:t>
    </dgm:pt>
    <dgm:pt modelId="{132C99AB-6E09-4CD5-94BD-73F837DF33C6}" type="sibTrans" cxnId="{0A086FF9-ABA4-4B26-86A4-9CFF27207085}">
      <dgm:prSet/>
      <dgm:spPr/>
      <dgm:t>
        <a:bodyPr/>
        <a:lstStyle/>
        <a:p>
          <a:endParaRPr lang="zh-TW" altLang="en-US"/>
        </a:p>
      </dgm:t>
    </dgm:pt>
    <dgm:pt modelId="{6C5DB60F-A79B-4723-95C9-2C4C5D378E81}">
      <dgm:prSet phldrT="[文字]" custT="1">
        <dgm:style>
          <a:lnRef idx="1">
            <a:schemeClr val="accent6"/>
          </a:lnRef>
          <a:fillRef idx="2">
            <a:schemeClr val="accent6"/>
          </a:fillRef>
          <a:effectRef idx="1">
            <a:schemeClr val="accent6"/>
          </a:effectRef>
          <a:fontRef idx="minor">
            <a:schemeClr val="dk1"/>
          </a:fontRef>
        </dgm:style>
      </dgm:prSet>
      <dgm:spPr/>
      <dgm:t>
        <a:bodyPr/>
        <a:lstStyle/>
        <a:p>
          <a:pPr algn="l"/>
          <a:r>
            <a:rPr lang="zh-TW" altLang="en-US" sz="1800" b="1" dirty="0">
              <a:solidFill>
                <a:schemeClr val="accent1">
                  <a:lumMod val="50000"/>
                </a:schemeClr>
              </a:solidFill>
              <a:latin typeface="微軟正黑體" panose="020B0604030504040204" pitchFamily="34" charset="-120"/>
              <a:ea typeface="微軟正黑體" panose="020B0604030504040204" pitchFamily="34" charset="-120"/>
            </a:rPr>
            <a:t> </a:t>
          </a: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rPr>
            <a:t>資產組及營繕組完成冷氣汰舊換新財產確認及電力評估。</a:t>
          </a:r>
          <a:endParaRPr lang="zh-TW" altLang="en-US" sz="1600" dirty="0"/>
        </a:p>
      </dgm:t>
    </dgm:pt>
    <dgm:pt modelId="{6B0E4BD2-AF12-48BE-A92C-537B2D4F85CC}" type="parTrans" cxnId="{2012F76A-FF2A-4AAF-8899-D6F88898D84A}">
      <dgm:prSet/>
      <dgm:spPr/>
      <dgm:t>
        <a:bodyPr/>
        <a:lstStyle/>
        <a:p>
          <a:endParaRPr lang="zh-TW" altLang="en-US"/>
        </a:p>
      </dgm:t>
    </dgm:pt>
    <dgm:pt modelId="{D64A084F-667B-4FD8-811A-DC30A34FA057}" type="sibTrans" cxnId="{2012F76A-FF2A-4AAF-8899-D6F88898D84A}">
      <dgm:prSet/>
      <dgm:spPr/>
      <dgm:t>
        <a:bodyPr/>
        <a:lstStyle/>
        <a:p>
          <a:endParaRPr lang="zh-TW" altLang="en-US"/>
        </a:p>
      </dgm:t>
    </dgm:pt>
    <dgm:pt modelId="{3992517E-469C-4BB4-8604-6FC00594632D}">
      <dgm:prSet phldrT="[文字]" custT="1"/>
      <dgm:spPr/>
      <dgm:t>
        <a:bodyPr/>
        <a:lstStyle/>
        <a:p>
          <a:pPr>
            <a:lnSpc>
              <a:spcPts val="2000"/>
            </a:lnSpc>
            <a:spcAft>
              <a:spcPts val="0"/>
            </a:spcAft>
          </a:pPr>
          <a:r>
            <a:rPr lang="en-US" altLang="en-US" sz="1800" b="1" dirty="0">
              <a:solidFill>
                <a:schemeClr val="accent1">
                  <a:lumMod val="50000"/>
                </a:schemeClr>
              </a:solidFill>
              <a:latin typeface="微軟正黑體" panose="020B0604030504040204" pitchFamily="34" charset="-120"/>
              <a:ea typeface="微軟正黑體" panose="020B0604030504040204" pitchFamily="34" charset="-120"/>
            </a:rPr>
            <a:t>113.03.01</a:t>
          </a:r>
          <a:r>
            <a:rPr lang="zh-TW" altLang="en-US" sz="1800" b="1" dirty="0">
              <a:solidFill>
                <a:schemeClr val="accent1">
                  <a:lumMod val="50000"/>
                </a:schemeClr>
              </a:solidFill>
              <a:latin typeface="微軟正黑體" panose="020B0604030504040204" pitchFamily="34" charset="-120"/>
              <a:ea typeface="微軟正黑體" panose="020B0604030504040204" pitchFamily="34" charset="-120"/>
            </a:rPr>
            <a:t>（五） </a:t>
          </a:r>
          <a:endParaRPr lang="en-US" altLang="zh-TW" sz="1800" b="1" dirty="0">
            <a:solidFill>
              <a:schemeClr val="accent1">
                <a:lumMod val="50000"/>
              </a:schemeClr>
            </a:solidFill>
            <a:latin typeface="微軟正黑體" panose="020B0604030504040204" pitchFamily="34" charset="-120"/>
            <a:ea typeface="微軟正黑體" panose="020B0604030504040204" pitchFamily="34" charset="-120"/>
          </a:endParaRPr>
        </a:p>
        <a:p>
          <a:pPr>
            <a:lnSpc>
              <a:spcPts val="2000"/>
            </a:lnSpc>
            <a:spcAft>
              <a:spcPts val="0"/>
            </a:spcAft>
          </a:pPr>
          <a:r>
            <a:rPr lang="en-US" altLang="en-US" sz="1800" b="1" dirty="0">
              <a:solidFill>
                <a:schemeClr val="accent1">
                  <a:lumMod val="50000"/>
                </a:schemeClr>
              </a:solidFill>
              <a:latin typeface="微軟正黑體" panose="020B0604030504040204" pitchFamily="34" charset="-120"/>
              <a:ea typeface="微軟正黑體" panose="020B0604030504040204" pitchFamily="34" charset="-120"/>
            </a:rPr>
            <a:t>24 </a:t>
          </a:r>
          <a:r>
            <a:rPr lang="zh-TW" altLang="en-US" sz="1800" b="1" dirty="0">
              <a:solidFill>
                <a:schemeClr val="accent1">
                  <a:lumMod val="50000"/>
                </a:schemeClr>
              </a:solidFill>
              <a:latin typeface="微軟正黑體" panose="020B0604030504040204" pitchFamily="34" charset="-120"/>
              <a:ea typeface="微軟正黑體" panose="020B0604030504040204" pitchFamily="34" charset="-120"/>
            </a:rPr>
            <a:t>時 </a:t>
          </a:r>
          <a:r>
            <a:rPr lang="en-US" altLang="en-US" sz="1800" b="1" dirty="0">
              <a:solidFill>
                <a:schemeClr val="accent1">
                  <a:lumMod val="50000"/>
                </a:schemeClr>
              </a:solidFill>
              <a:latin typeface="微軟正黑體" panose="020B0604030504040204" pitchFamily="34" charset="-120"/>
              <a:ea typeface="微軟正黑體" panose="020B0604030504040204" pitchFamily="34" charset="-120"/>
            </a:rPr>
            <a:t>0 </a:t>
          </a:r>
          <a:r>
            <a:rPr lang="zh-TW" altLang="en-US" sz="1800" b="1" dirty="0">
              <a:solidFill>
                <a:schemeClr val="accent1">
                  <a:lumMod val="50000"/>
                </a:schemeClr>
              </a:solidFill>
              <a:latin typeface="微軟正黑體" panose="020B0604030504040204" pitchFamily="34" charset="-120"/>
              <a:ea typeface="微軟正黑體" panose="020B0604030504040204" pitchFamily="34" charset="-120"/>
            </a:rPr>
            <a:t>分前</a:t>
          </a:r>
        </a:p>
      </dgm:t>
    </dgm:pt>
    <dgm:pt modelId="{DA1758CE-27C6-4CD1-AC0D-93728CD30ADA}" type="sibTrans" cxnId="{7E102BC8-5099-4F7F-9B46-688ADFD7F20D}">
      <dgm:prSet/>
      <dgm:spPr/>
      <dgm:t>
        <a:bodyPr/>
        <a:lstStyle/>
        <a:p>
          <a:endParaRPr lang="zh-TW" altLang="en-US"/>
        </a:p>
      </dgm:t>
    </dgm:pt>
    <dgm:pt modelId="{60C74AC8-556C-41DE-8EB5-59F267565265}" type="parTrans" cxnId="{7E102BC8-5099-4F7F-9B46-688ADFD7F20D}">
      <dgm:prSet/>
      <dgm:spPr/>
      <dgm:t>
        <a:bodyPr/>
        <a:lstStyle/>
        <a:p>
          <a:endParaRPr lang="zh-TW" altLang="en-US"/>
        </a:p>
      </dgm:t>
    </dgm:pt>
    <dgm:pt modelId="{43268244-A795-488A-9779-04A4B0EF6C35}" type="pres">
      <dgm:prSet presAssocID="{A7072C62-0369-4E6A-A806-5DDCD5B8EDF3}" presName="hierChild1" presStyleCnt="0">
        <dgm:presLayoutVars>
          <dgm:orgChart val="1"/>
          <dgm:chPref val="1"/>
          <dgm:dir/>
          <dgm:animOne val="branch"/>
          <dgm:animLvl val="lvl"/>
          <dgm:resizeHandles/>
        </dgm:presLayoutVars>
      </dgm:prSet>
      <dgm:spPr/>
    </dgm:pt>
    <dgm:pt modelId="{693F5DC8-B748-4899-BD6C-071DC5A3ABE6}" type="pres">
      <dgm:prSet presAssocID="{FC834DA5-C111-4ED4-9C0D-165EA3769E36}" presName="hierRoot1" presStyleCnt="0">
        <dgm:presLayoutVars>
          <dgm:hierBranch val="init"/>
        </dgm:presLayoutVars>
      </dgm:prSet>
      <dgm:spPr/>
    </dgm:pt>
    <dgm:pt modelId="{ED722B4E-8623-425B-B371-9C549F4F0BC0}" type="pres">
      <dgm:prSet presAssocID="{FC834DA5-C111-4ED4-9C0D-165EA3769E36}" presName="rootComposite1" presStyleCnt="0"/>
      <dgm:spPr/>
    </dgm:pt>
    <dgm:pt modelId="{CE1BFB24-A4DC-440F-AB4E-D314029C4985}" type="pres">
      <dgm:prSet presAssocID="{FC834DA5-C111-4ED4-9C0D-165EA3769E36}" presName="rootText1" presStyleLbl="node0" presStyleIdx="0" presStyleCnt="8" custScaleX="175732" custScaleY="94118">
        <dgm:presLayoutVars>
          <dgm:chPref val="3"/>
        </dgm:presLayoutVars>
      </dgm:prSet>
      <dgm:spPr/>
    </dgm:pt>
    <dgm:pt modelId="{AF406B0F-C384-4DE7-8BC5-B32828749F28}" type="pres">
      <dgm:prSet presAssocID="{FC834DA5-C111-4ED4-9C0D-165EA3769E36}" presName="rootConnector1" presStyleLbl="node1" presStyleIdx="0" presStyleCnt="0"/>
      <dgm:spPr/>
    </dgm:pt>
    <dgm:pt modelId="{19616A5A-26CE-4288-AE33-7420A77EE009}" type="pres">
      <dgm:prSet presAssocID="{FC834DA5-C111-4ED4-9C0D-165EA3769E36}" presName="hierChild2" presStyleCnt="0"/>
      <dgm:spPr/>
    </dgm:pt>
    <dgm:pt modelId="{3F0710AD-4DD9-4200-8190-4FF858FBCCBE}" type="pres">
      <dgm:prSet presAssocID="{6FE11085-3154-4D4F-9DE7-CAEFAA12222C}" presName="Name64" presStyleLbl="parChTrans1D2" presStyleIdx="0" presStyleCnt="8"/>
      <dgm:spPr/>
    </dgm:pt>
    <dgm:pt modelId="{31D5B567-C942-40E9-B1E2-D4F3B2429580}" type="pres">
      <dgm:prSet presAssocID="{BAF8532B-0686-46CD-9BEA-6DBBA9CCB17E}" presName="hierRoot2" presStyleCnt="0">
        <dgm:presLayoutVars>
          <dgm:hierBranch val="init"/>
        </dgm:presLayoutVars>
      </dgm:prSet>
      <dgm:spPr/>
    </dgm:pt>
    <dgm:pt modelId="{9567976F-F6A6-41C6-ABA9-B98496EF7127}" type="pres">
      <dgm:prSet presAssocID="{BAF8532B-0686-46CD-9BEA-6DBBA9CCB17E}" presName="rootComposite" presStyleCnt="0"/>
      <dgm:spPr/>
    </dgm:pt>
    <dgm:pt modelId="{18556465-C222-4CCE-8DE1-8C24A6A41C7F}" type="pres">
      <dgm:prSet presAssocID="{BAF8532B-0686-46CD-9BEA-6DBBA9CCB17E}" presName="rootText" presStyleLbl="node2" presStyleIdx="0" presStyleCnt="8" custScaleX="579110">
        <dgm:presLayoutVars>
          <dgm:chPref val="3"/>
        </dgm:presLayoutVars>
      </dgm:prSet>
      <dgm:spPr/>
    </dgm:pt>
    <dgm:pt modelId="{DAD20514-A7D5-40A0-A6EA-E38A61990966}" type="pres">
      <dgm:prSet presAssocID="{BAF8532B-0686-46CD-9BEA-6DBBA9CCB17E}" presName="rootConnector" presStyleLbl="node2" presStyleIdx="0" presStyleCnt="8"/>
      <dgm:spPr/>
    </dgm:pt>
    <dgm:pt modelId="{02C3B757-2F8F-4E9E-A5A1-6C50814F4C12}" type="pres">
      <dgm:prSet presAssocID="{BAF8532B-0686-46CD-9BEA-6DBBA9CCB17E}" presName="hierChild4" presStyleCnt="0"/>
      <dgm:spPr/>
    </dgm:pt>
    <dgm:pt modelId="{4DABDBE6-F05E-46B7-B613-780AC2893D73}" type="pres">
      <dgm:prSet presAssocID="{BAF8532B-0686-46CD-9BEA-6DBBA9CCB17E}" presName="hierChild5" presStyleCnt="0"/>
      <dgm:spPr/>
    </dgm:pt>
    <dgm:pt modelId="{C9878345-EE28-44E7-AC28-DF19CCFC25D9}" type="pres">
      <dgm:prSet presAssocID="{FC834DA5-C111-4ED4-9C0D-165EA3769E36}" presName="hierChild3" presStyleCnt="0"/>
      <dgm:spPr/>
    </dgm:pt>
    <dgm:pt modelId="{B05C23F4-B900-4403-9B9B-E230FC4D3CF3}" type="pres">
      <dgm:prSet presAssocID="{C865417F-B4E2-46C7-A183-09EC1A836A47}" presName="hierRoot1" presStyleCnt="0">
        <dgm:presLayoutVars>
          <dgm:hierBranch val="init"/>
        </dgm:presLayoutVars>
      </dgm:prSet>
      <dgm:spPr/>
    </dgm:pt>
    <dgm:pt modelId="{6D0CA240-A80A-464C-BBCC-68A1C03D56C1}" type="pres">
      <dgm:prSet presAssocID="{C865417F-B4E2-46C7-A183-09EC1A836A47}" presName="rootComposite1" presStyleCnt="0"/>
      <dgm:spPr/>
    </dgm:pt>
    <dgm:pt modelId="{3FA6A000-699F-405A-B1B9-62DAE9F57BF1}" type="pres">
      <dgm:prSet presAssocID="{C865417F-B4E2-46C7-A183-09EC1A836A47}" presName="rootText1" presStyleLbl="node0" presStyleIdx="1" presStyleCnt="8" custScaleX="175732" custScaleY="142867">
        <dgm:presLayoutVars>
          <dgm:chPref val="3"/>
        </dgm:presLayoutVars>
      </dgm:prSet>
      <dgm:spPr/>
    </dgm:pt>
    <dgm:pt modelId="{9910F552-7E1C-4E4C-963C-5F2292E479C0}" type="pres">
      <dgm:prSet presAssocID="{C865417F-B4E2-46C7-A183-09EC1A836A47}" presName="rootConnector1" presStyleLbl="node1" presStyleIdx="0" presStyleCnt="0"/>
      <dgm:spPr/>
    </dgm:pt>
    <dgm:pt modelId="{4B0D48E4-56E1-4E8E-A04B-9F0D42B68885}" type="pres">
      <dgm:prSet presAssocID="{C865417F-B4E2-46C7-A183-09EC1A836A47}" presName="hierChild2" presStyleCnt="0"/>
      <dgm:spPr/>
    </dgm:pt>
    <dgm:pt modelId="{A7ED1D41-C09D-4714-BD77-A9BB4EBF82B5}" type="pres">
      <dgm:prSet presAssocID="{7D140C36-8F50-4D17-AE31-5E85434FE966}" presName="Name64" presStyleLbl="parChTrans1D2" presStyleIdx="1" presStyleCnt="8"/>
      <dgm:spPr/>
    </dgm:pt>
    <dgm:pt modelId="{A74C05E7-8F5C-4360-9D5F-70728269C437}" type="pres">
      <dgm:prSet presAssocID="{C21FD790-269B-41C0-9E18-FC0F99DD65E7}" presName="hierRoot2" presStyleCnt="0">
        <dgm:presLayoutVars>
          <dgm:hierBranch val="init"/>
        </dgm:presLayoutVars>
      </dgm:prSet>
      <dgm:spPr/>
    </dgm:pt>
    <dgm:pt modelId="{022E42A9-31B2-4B3E-A252-D37B9D9E9242}" type="pres">
      <dgm:prSet presAssocID="{C21FD790-269B-41C0-9E18-FC0F99DD65E7}" presName="rootComposite" presStyleCnt="0"/>
      <dgm:spPr/>
    </dgm:pt>
    <dgm:pt modelId="{0C28D990-CD4A-4B9D-8633-3F9BDE855517}" type="pres">
      <dgm:prSet presAssocID="{C21FD790-269B-41C0-9E18-FC0F99DD65E7}" presName="rootText" presStyleLbl="node2" presStyleIdx="1" presStyleCnt="8" custScaleX="579110">
        <dgm:presLayoutVars>
          <dgm:chPref val="3"/>
        </dgm:presLayoutVars>
      </dgm:prSet>
      <dgm:spPr/>
    </dgm:pt>
    <dgm:pt modelId="{55DAF201-4214-4FC8-B357-8795CBD01559}" type="pres">
      <dgm:prSet presAssocID="{C21FD790-269B-41C0-9E18-FC0F99DD65E7}" presName="rootConnector" presStyleLbl="node2" presStyleIdx="1" presStyleCnt="8"/>
      <dgm:spPr/>
    </dgm:pt>
    <dgm:pt modelId="{1B5CAB8B-AF8F-4056-9BB7-5C23E4EED646}" type="pres">
      <dgm:prSet presAssocID="{C21FD790-269B-41C0-9E18-FC0F99DD65E7}" presName="hierChild4" presStyleCnt="0"/>
      <dgm:spPr/>
    </dgm:pt>
    <dgm:pt modelId="{C508DBF7-16B4-4178-8051-8EBAAD4575E2}" type="pres">
      <dgm:prSet presAssocID="{C21FD790-269B-41C0-9E18-FC0F99DD65E7}" presName="hierChild5" presStyleCnt="0"/>
      <dgm:spPr/>
    </dgm:pt>
    <dgm:pt modelId="{69D623B7-93B5-4AD1-B084-D8212FFBFF1D}" type="pres">
      <dgm:prSet presAssocID="{C865417F-B4E2-46C7-A183-09EC1A836A47}" presName="hierChild3" presStyleCnt="0"/>
      <dgm:spPr/>
    </dgm:pt>
    <dgm:pt modelId="{19FF8C8A-B4EF-453F-83AB-5127706CE907}" type="pres">
      <dgm:prSet presAssocID="{6051D659-6D82-4089-B6FF-729DA4D33EE0}" presName="hierRoot1" presStyleCnt="0">
        <dgm:presLayoutVars>
          <dgm:hierBranch val="init"/>
        </dgm:presLayoutVars>
      </dgm:prSet>
      <dgm:spPr/>
    </dgm:pt>
    <dgm:pt modelId="{A43701E9-AA3B-4611-8FC9-8DD40658C0A5}" type="pres">
      <dgm:prSet presAssocID="{6051D659-6D82-4089-B6FF-729DA4D33EE0}" presName="rootComposite1" presStyleCnt="0"/>
      <dgm:spPr/>
    </dgm:pt>
    <dgm:pt modelId="{C34974F0-271B-4819-BD8F-09EE0337852B}" type="pres">
      <dgm:prSet presAssocID="{6051D659-6D82-4089-B6FF-729DA4D33EE0}" presName="rootText1" presStyleLbl="node0" presStyleIdx="2" presStyleCnt="8" custScaleX="175732" custScaleY="94741">
        <dgm:presLayoutVars>
          <dgm:chPref val="3"/>
        </dgm:presLayoutVars>
      </dgm:prSet>
      <dgm:spPr/>
    </dgm:pt>
    <dgm:pt modelId="{8921AC77-88CA-4248-8BC7-CE4BC1179F93}" type="pres">
      <dgm:prSet presAssocID="{6051D659-6D82-4089-B6FF-729DA4D33EE0}" presName="rootConnector1" presStyleLbl="node1" presStyleIdx="0" presStyleCnt="0"/>
      <dgm:spPr/>
    </dgm:pt>
    <dgm:pt modelId="{F76263B8-EFFD-4DA7-A0C6-4BF874C8B0A4}" type="pres">
      <dgm:prSet presAssocID="{6051D659-6D82-4089-B6FF-729DA4D33EE0}" presName="hierChild2" presStyleCnt="0"/>
      <dgm:spPr/>
    </dgm:pt>
    <dgm:pt modelId="{7F797987-6C1F-4E35-85DC-DFA8D8B99FF0}" type="pres">
      <dgm:prSet presAssocID="{9C16748D-5E71-42F2-B34D-9DF52BF5BAD9}" presName="Name64" presStyleLbl="parChTrans1D2" presStyleIdx="2" presStyleCnt="8"/>
      <dgm:spPr/>
    </dgm:pt>
    <dgm:pt modelId="{314F4628-C3BC-4366-BEA2-16EE5FFE527B}" type="pres">
      <dgm:prSet presAssocID="{35F8DD0E-FA5E-4496-88DA-47F83DC711FA}" presName="hierRoot2" presStyleCnt="0">
        <dgm:presLayoutVars>
          <dgm:hierBranch val="init"/>
        </dgm:presLayoutVars>
      </dgm:prSet>
      <dgm:spPr/>
    </dgm:pt>
    <dgm:pt modelId="{62E74C50-DB8B-42FF-8E00-F8B2DC899F59}" type="pres">
      <dgm:prSet presAssocID="{35F8DD0E-FA5E-4496-88DA-47F83DC711FA}" presName="rootComposite" presStyleCnt="0"/>
      <dgm:spPr/>
    </dgm:pt>
    <dgm:pt modelId="{645268C0-EC53-4322-9805-379FE1B951BA}" type="pres">
      <dgm:prSet presAssocID="{35F8DD0E-FA5E-4496-88DA-47F83DC711FA}" presName="rootText" presStyleLbl="node2" presStyleIdx="2" presStyleCnt="8" custScaleX="579110">
        <dgm:presLayoutVars>
          <dgm:chPref val="3"/>
        </dgm:presLayoutVars>
      </dgm:prSet>
      <dgm:spPr/>
    </dgm:pt>
    <dgm:pt modelId="{C8EC861D-F3DB-4D6E-89A7-635DCD2AFC1A}" type="pres">
      <dgm:prSet presAssocID="{35F8DD0E-FA5E-4496-88DA-47F83DC711FA}" presName="rootConnector" presStyleLbl="node2" presStyleIdx="2" presStyleCnt="8"/>
      <dgm:spPr/>
    </dgm:pt>
    <dgm:pt modelId="{86396CA2-68B5-4FEA-A6EA-9FC9C3920F30}" type="pres">
      <dgm:prSet presAssocID="{35F8DD0E-FA5E-4496-88DA-47F83DC711FA}" presName="hierChild4" presStyleCnt="0"/>
      <dgm:spPr/>
    </dgm:pt>
    <dgm:pt modelId="{4348F9B8-ECEF-436E-BC4F-666263FB528E}" type="pres">
      <dgm:prSet presAssocID="{35F8DD0E-FA5E-4496-88DA-47F83DC711FA}" presName="hierChild5" presStyleCnt="0"/>
      <dgm:spPr/>
    </dgm:pt>
    <dgm:pt modelId="{CB60B52F-63D8-485D-9941-28CB3C80A4C1}" type="pres">
      <dgm:prSet presAssocID="{6051D659-6D82-4089-B6FF-729DA4D33EE0}" presName="hierChild3" presStyleCnt="0"/>
      <dgm:spPr/>
    </dgm:pt>
    <dgm:pt modelId="{70A60395-B3BC-4B31-A208-C678D1F04EB1}" type="pres">
      <dgm:prSet presAssocID="{20EB5612-00C3-4461-9496-80D39AFDD8AC}" presName="hierRoot1" presStyleCnt="0">
        <dgm:presLayoutVars>
          <dgm:hierBranch val="init"/>
        </dgm:presLayoutVars>
      </dgm:prSet>
      <dgm:spPr/>
    </dgm:pt>
    <dgm:pt modelId="{DCBCD3E1-55FF-4A69-BD74-819073955EE3}" type="pres">
      <dgm:prSet presAssocID="{20EB5612-00C3-4461-9496-80D39AFDD8AC}" presName="rootComposite1" presStyleCnt="0"/>
      <dgm:spPr/>
    </dgm:pt>
    <dgm:pt modelId="{F5320071-302A-45C9-B7FC-F48E894EA3AF}" type="pres">
      <dgm:prSet presAssocID="{20EB5612-00C3-4461-9496-80D39AFDD8AC}" presName="rootText1" presStyleLbl="node0" presStyleIdx="3" presStyleCnt="8" custScaleX="175732" custScaleY="93749">
        <dgm:presLayoutVars>
          <dgm:chPref val="3"/>
        </dgm:presLayoutVars>
      </dgm:prSet>
      <dgm:spPr/>
    </dgm:pt>
    <dgm:pt modelId="{1064B704-F151-4960-91A7-0F8F3E07269A}" type="pres">
      <dgm:prSet presAssocID="{20EB5612-00C3-4461-9496-80D39AFDD8AC}" presName="rootConnector1" presStyleLbl="node1" presStyleIdx="0" presStyleCnt="0"/>
      <dgm:spPr/>
    </dgm:pt>
    <dgm:pt modelId="{F718A7E5-746D-4D5B-B952-F8809017AC90}" type="pres">
      <dgm:prSet presAssocID="{20EB5612-00C3-4461-9496-80D39AFDD8AC}" presName="hierChild2" presStyleCnt="0"/>
      <dgm:spPr/>
    </dgm:pt>
    <dgm:pt modelId="{8494B37E-87DC-4D43-B87A-F3F92695019E}" type="pres">
      <dgm:prSet presAssocID="{ACD28A62-3C33-4833-9063-BD02A3CB4128}" presName="Name64" presStyleLbl="parChTrans1D2" presStyleIdx="3" presStyleCnt="8"/>
      <dgm:spPr/>
    </dgm:pt>
    <dgm:pt modelId="{1B403F9A-635B-42E7-A70F-6EB3942776E8}" type="pres">
      <dgm:prSet presAssocID="{F9750389-8CA7-4F2C-BE46-8078814B6451}" presName="hierRoot2" presStyleCnt="0">
        <dgm:presLayoutVars>
          <dgm:hierBranch val="init"/>
        </dgm:presLayoutVars>
      </dgm:prSet>
      <dgm:spPr/>
    </dgm:pt>
    <dgm:pt modelId="{477AEAF2-767F-4919-B57E-9C65FEC38892}" type="pres">
      <dgm:prSet presAssocID="{F9750389-8CA7-4F2C-BE46-8078814B6451}" presName="rootComposite" presStyleCnt="0"/>
      <dgm:spPr/>
    </dgm:pt>
    <dgm:pt modelId="{19678C6E-2AF6-4586-ACB5-2432B98E118B}" type="pres">
      <dgm:prSet presAssocID="{F9750389-8CA7-4F2C-BE46-8078814B6451}" presName="rootText" presStyleLbl="node2" presStyleIdx="3" presStyleCnt="8" custScaleX="579110" custScaleY="268174">
        <dgm:presLayoutVars>
          <dgm:chPref val="3"/>
        </dgm:presLayoutVars>
      </dgm:prSet>
      <dgm:spPr/>
    </dgm:pt>
    <dgm:pt modelId="{8589269C-CB04-493B-9CCD-C564278A0025}" type="pres">
      <dgm:prSet presAssocID="{F9750389-8CA7-4F2C-BE46-8078814B6451}" presName="rootConnector" presStyleLbl="node2" presStyleIdx="3" presStyleCnt="8"/>
      <dgm:spPr/>
    </dgm:pt>
    <dgm:pt modelId="{C91C3622-2E3D-49FB-B062-B3214DBE2AFC}" type="pres">
      <dgm:prSet presAssocID="{F9750389-8CA7-4F2C-BE46-8078814B6451}" presName="hierChild4" presStyleCnt="0"/>
      <dgm:spPr/>
    </dgm:pt>
    <dgm:pt modelId="{B35B7387-BED0-47F7-BF03-AB03DC67BD48}" type="pres">
      <dgm:prSet presAssocID="{F9750389-8CA7-4F2C-BE46-8078814B6451}" presName="hierChild5" presStyleCnt="0"/>
      <dgm:spPr/>
    </dgm:pt>
    <dgm:pt modelId="{B7A89E44-9F34-49A8-A3C0-79C2C34E036A}" type="pres">
      <dgm:prSet presAssocID="{20EB5612-00C3-4461-9496-80D39AFDD8AC}" presName="hierChild3" presStyleCnt="0"/>
      <dgm:spPr/>
    </dgm:pt>
    <dgm:pt modelId="{64F1D896-6FFD-4EC3-819E-62A5E0F8A271}" type="pres">
      <dgm:prSet presAssocID="{9D672C14-5E5F-46B5-8A92-28EF90428D3D}" presName="hierRoot1" presStyleCnt="0">
        <dgm:presLayoutVars>
          <dgm:hierBranch val="init"/>
        </dgm:presLayoutVars>
      </dgm:prSet>
      <dgm:spPr/>
    </dgm:pt>
    <dgm:pt modelId="{375CA42A-748F-420D-ACAE-2AE7D309D3A2}" type="pres">
      <dgm:prSet presAssocID="{9D672C14-5E5F-46B5-8A92-28EF90428D3D}" presName="rootComposite1" presStyleCnt="0"/>
      <dgm:spPr/>
    </dgm:pt>
    <dgm:pt modelId="{C8C50794-7EDF-4CFB-BFD8-AC8D29D0381F}" type="pres">
      <dgm:prSet presAssocID="{9D672C14-5E5F-46B5-8A92-28EF90428D3D}" presName="rootText1" presStyleLbl="node0" presStyleIdx="4" presStyleCnt="8" custScaleX="175732" custScaleY="93749">
        <dgm:presLayoutVars>
          <dgm:chPref val="3"/>
        </dgm:presLayoutVars>
      </dgm:prSet>
      <dgm:spPr/>
    </dgm:pt>
    <dgm:pt modelId="{D0B6CD8F-F58C-4F0D-B870-0E4DF4D103F8}" type="pres">
      <dgm:prSet presAssocID="{9D672C14-5E5F-46B5-8A92-28EF90428D3D}" presName="rootConnector1" presStyleLbl="node1" presStyleIdx="0" presStyleCnt="0"/>
      <dgm:spPr/>
    </dgm:pt>
    <dgm:pt modelId="{BF5C9FA2-CE2F-4AD1-87E3-8758AB96AA17}" type="pres">
      <dgm:prSet presAssocID="{9D672C14-5E5F-46B5-8A92-28EF90428D3D}" presName="hierChild2" presStyleCnt="0"/>
      <dgm:spPr/>
    </dgm:pt>
    <dgm:pt modelId="{436D28F8-A88C-4607-9AC5-6A8D88228F0D}" type="pres">
      <dgm:prSet presAssocID="{6B0E4BD2-AF12-48BE-A92C-537B2D4F85CC}" presName="Name64" presStyleLbl="parChTrans1D2" presStyleIdx="4" presStyleCnt="8"/>
      <dgm:spPr/>
    </dgm:pt>
    <dgm:pt modelId="{632952D0-AC9F-49A1-8892-292410AC1AE0}" type="pres">
      <dgm:prSet presAssocID="{6C5DB60F-A79B-4723-95C9-2C4C5D378E81}" presName="hierRoot2" presStyleCnt="0">
        <dgm:presLayoutVars>
          <dgm:hierBranch val="init"/>
        </dgm:presLayoutVars>
      </dgm:prSet>
      <dgm:spPr/>
    </dgm:pt>
    <dgm:pt modelId="{E3760502-FE32-4520-8A90-27F90A348B76}" type="pres">
      <dgm:prSet presAssocID="{6C5DB60F-A79B-4723-95C9-2C4C5D378E81}" presName="rootComposite" presStyleCnt="0"/>
      <dgm:spPr/>
    </dgm:pt>
    <dgm:pt modelId="{A02A4FA7-F41E-45BA-A25F-415979F85A17}" type="pres">
      <dgm:prSet presAssocID="{6C5DB60F-A79B-4723-95C9-2C4C5D378E81}" presName="rootText" presStyleLbl="node2" presStyleIdx="4" presStyleCnt="8" custScaleX="579110">
        <dgm:presLayoutVars>
          <dgm:chPref val="3"/>
        </dgm:presLayoutVars>
      </dgm:prSet>
      <dgm:spPr/>
    </dgm:pt>
    <dgm:pt modelId="{D39D6291-D816-4512-8380-711CCCA9CDAC}" type="pres">
      <dgm:prSet presAssocID="{6C5DB60F-A79B-4723-95C9-2C4C5D378E81}" presName="rootConnector" presStyleLbl="node2" presStyleIdx="4" presStyleCnt="8"/>
      <dgm:spPr/>
    </dgm:pt>
    <dgm:pt modelId="{10F46B8F-79EC-4BFD-B74B-D93DF2C99C24}" type="pres">
      <dgm:prSet presAssocID="{6C5DB60F-A79B-4723-95C9-2C4C5D378E81}" presName="hierChild4" presStyleCnt="0"/>
      <dgm:spPr/>
    </dgm:pt>
    <dgm:pt modelId="{C9004D20-B334-4E34-B781-FC8DD2CD8FDA}" type="pres">
      <dgm:prSet presAssocID="{6C5DB60F-A79B-4723-95C9-2C4C5D378E81}" presName="hierChild5" presStyleCnt="0"/>
      <dgm:spPr/>
    </dgm:pt>
    <dgm:pt modelId="{EE164970-E1A6-425C-95F7-5EDCB322E41F}" type="pres">
      <dgm:prSet presAssocID="{9D672C14-5E5F-46B5-8A92-28EF90428D3D}" presName="hierChild3" presStyleCnt="0"/>
      <dgm:spPr/>
    </dgm:pt>
    <dgm:pt modelId="{323B8BF3-67DC-47ED-BEC9-B8F49CA17C32}" type="pres">
      <dgm:prSet presAssocID="{B388EB37-196A-476A-A761-1605C826B357}" presName="hierRoot1" presStyleCnt="0">
        <dgm:presLayoutVars>
          <dgm:hierBranch val="init"/>
        </dgm:presLayoutVars>
      </dgm:prSet>
      <dgm:spPr/>
    </dgm:pt>
    <dgm:pt modelId="{67896178-727C-457C-A0DA-4930FAE3C874}" type="pres">
      <dgm:prSet presAssocID="{B388EB37-196A-476A-A761-1605C826B357}" presName="rootComposite1" presStyleCnt="0"/>
      <dgm:spPr/>
    </dgm:pt>
    <dgm:pt modelId="{9388CFC8-3DCE-482E-8202-2669012756DA}" type="pres">
      <dgm:prSet presAssocID="{B388EB37-196A-476A-A761-1605C826B357}" presName="rootText1" presStyleLbl="node0" presStyleIdx="5" presStyleCnt="8" custScaleX="175732" custScaleY="93749">
        <dgm:presLayoutVars>
          <dgm:chPref val="3"/>
        </dgm:presLayoutVars>
      </dgm:prSet>
      <dgm:spPr/>
    </dgm:pt>
    <dgm:pt modelId="{BDDF1551-327D-44B4-9CE6-EF99101D61C8}" type="pres">
      <dgm:prSet presAssocID="{B388EB37-196A-476A-A761-1605C826B357}" presName="rootConnector1" presStyleLbl="node1" presStyleIdx="0" presStyleCnt="0"/>
      <dgm:spPr/>
    </dgm:pt>
    <dgm:pt modelId="{A71F1788-F5A6-47A5-B088-6E4ABD31FF8E}" type="pres">
      <dgm:prSet presAssocID="{B388EB37-196A-476A-A761-1605C826B357}" presName="hierChild2" presStyleCnt="0"/>
      <dgm:spPr/>
    </dgm:pt>
    <dgm:pt modelId="{8145DC2E-DCB9-4C94-9093-257862F5D302}" type="pres">
      <dgm:prSet presAssocID="{14309155-7FD6-48A2-B16D-F6ED458BF211}" presName="Name64" presStyleLbl="parChTrans1D2" presStyleIdx="5" presStyleCnt="8"/>
      <dgm:spPr/>
    </dgm:pt>
    <dgm:pt modelId="{290065E1-9761-4BDF-9353-E1C0D288C9BA}" type="pres">
      <dgm:prSet presAssocID="{994D5421-1731-4050-873F-E03F932ECCC9}" presName="hierRoot2" presStyleCnt="0">
        <dgm:presLayoutVars>
          <dgm:hierBranch val="init"/>
        </dgm:presLayoutVars>
      </dgm:prSet>
      <dgm:spPr/>
    </dgm:pt>
    <dgm:pt modelId="{85AD5665-8719-4A5E-8541-0FDBC11649CB}" type="pres">
      <dgm:prSet presAssocID="{994D5421-1731-4050-873F-E03F932ECCC9}" presName="rootComposite" presStyleCnt="0"/>
      <dgm:spPr/>
    </dgm:pt>
    <dgm:pt modelId="{EE712B8E-4DF0-4D4C-99E8-865FC273918D}" type="pres">
      <dgm:prSet presAssocID="{994D5421-1731-4050-873F-E03F932ECCC9}" presName="rootText" presStyleLbl="node2" presStyleIdx="5" presStyleCnt="8" custScaleX="579110" custScaleY="139507">
        <dgm:presLayoutVars>
          <dgm:chPref val="3"/>
        </dgm:presLayoutVars>
      </dgm:prSet>
      <dgm:spPr/>
    </dgm:pt>
    <dgm:pt modelId="{FA66B3EF-28AC-4860-8404-580B4E260C00}" type="pres">
      <dgm:prSet presAssocID="{994D5421-1731-4050-873F-E03F932ECCC9}" presName="rootConnector" presStyleLbl="node2" presStyleIdx="5" presStyleCnt="8"/>
      <dgm:spPr/>
    </dgm:pt>
    <dgm:pt modelId="{A72D7FC2-C8C2-42B3-AC15-6DF8D403053B}" type="pres">
      <dgm:prSet presAssocID="{994D5421-1731-4050-873F-E03F932ECCC9}" presName="hierChild4" presStyleCnt="0"/>
      <dgm:spPr/>
    </dgm:pt>
    <dgm:pt modelId="{B156E3F5-75CF-4F17-AD3E-EADBBBB6B5FC}" type="pres">
      <dgm:prSet presAssocID="{994D5421-1731-4050-873F-E03F932ECCC9}" presName="hierChild5" presStyleCnt="0"/>
      <dgm:spPr/>
    </dgm:pt>
    <dgm:pt modelId="{E3DE034A-4004-4375-A0CB-D5B4E0B3971A}" type="pres">
      <dgm:prSet presAssocID="{B388EB37-196A-476A-A761-1605C826B357}" presName="hierChild3" presStyleCnt="0"/>
      <dgm:spPr/>
    </dgm:pt>
    <dgm:pt modelId="{77F842AE-7851-407E-A559-4240DBFB8B20}" type="pres">
      <dgm:prSet presAssocID="{3992517E-469C-4BB4-8604-6FC00594632D}" presName="hierRoot1" presStyleCnt="0">
        <dgm:presLayoutVars>
          <dgm:hierBranch val="init"/>
        </dgm:presLayoutVars>
      </dgm:prSet>
      <dgm:spPr/>
    </dgm:pt>
    <dgm:pt modelId="{D734BA3D-879B-4B38-88FC-1409F4EE6460}" type="pres">
      <dgm:prSet presAssocID="{3992517E-469C-4BB4-8604-6FC00594632D}" presName="rootComposite1" presStyleCnt="0"/>
      <dgm:spPr/>
    </dgm:pt>
    <dgm:pt modelId="{9315DFCB-AD83-4536-AFA1-5239C5F752EA}" type="pres">
      <dgm:prSet presAssocID="{3992517E-469C-4BB4-8604-6FC00594632D}" presName="rootText1" presStyleLbl="node0" presStyleIdx="6" presStyleCnt="8" custScaleX="175732" custScaleY="143439">
        <dgm:presLayoutVars>
          <dgm:chPref val="3"/>
        </dgm:presLayoutVars>
      </dgm:prSet>
      <dgm:spPr/>
    </dgm:pt>
    <dgm:pt modelId="{36A1D85E-BEFA-4914-99D2-03B64DEFAC66}" type="pres">
      <dgm:prSet presAssocID="{3992517E-469C-4BB4-8604-6FC00594632D}" presName="rootConnector1" presStyleLbl="node1" presStyleIdx="0" presStyleCnt="0"/>
      <dgm:spPr/>
    </dgm:pt>
    <dgm:pt modelId="{BFD23F24-9ADB-48CC-888E-36BBC442E93A}" type="pres">
      <dgm:prSet presAssocID="{3992517E-469C-4BB4-8604-6FC00594632D}" presName="hierChild2" presStyleCnt="0"/>
      <dgm:spPr/>
    </dgm:pt>
    <dgm:pt modelId="{25FE31E9-AA59-4E73-90D3-8EAD3075F364}" type="pres">
      <dgm:prSet presAssocID="{99707D4F-4D3E-40AF-AE7C-84EE4198BB51}" presName="Name64" presStyleLbl="parChTrans1D2" presStyleIdx="6" presStyleCnt="8"/>
      <dgm:spPr/>
    </dgm:pt>
    <dgm:pt modelId="{624D39BE-EE67-474C-B507-2677CEAC5797}" type="pres">
      <dgm:prSet presAssocID="{660E92D9-6DA0-4DC6-AAEB-B5BB0DA363C8}" presName="hierRoot2" presStyleCnt="0">
        <dgm:presLayoutVars>
          <dgm:hierBranch val="init"/>
        </dgm:presLayoutVars>
      </dgm:prSet>
      <dgm:spPr/>
    </dgm:pt>
    <dgm:pt modelId="{85F744D6-E4AF-442B-902D-DB2C5697A19B}" type="pres">
      <dgm:prSet presAssocID="{660E92D9-6DA0-4DC6-AAEB-B5BB0DA363C8}" presName="rootComposite" presStyleCnt="0"/>
      <dgm:spPr/>
    </dgm:pt>
    <dgm:pt modelId="{061017A3-747D-49B9-83CC-0A15B16B1344}" type="pres">
      <dgm:prSet presAssocID="{660E92D9-6DA0-4DC6-AAEB-B5BB0DA363C8}" presName="rootText" presStyleLbl="node2" presStyleIdx="6" presStyleCnt="8" custScaleX="579110">
        <dgm:presLayoutVars>
          <dgm:chPref val="3"/>
        </dgm:presLayoutVars>
      </dgm:prSet>
      <dgm:spPr/>
    </dgm:pt>
    <dgm:pt modelId="{3F25807C-79ED-4B61-AA8B-F087807D338E}" type="pres">
      <dgm:prSet presAssocID="{660E92D9-6DA0-4DC6-AAEB-B5BB0DA363C8}" presName="rootConnector" presStyleLbl="node2" presStyleIdx="6" presStyleCnt="8"/>
      <dgm:spPr/>
    </dgm:pt>
    <dgm:pt modelId="{5EB2CFC0-24C2-4B9F-9BC7-F1E4B49F9A53}" type="pres">
      <dgm:prSet presAssocID="{660E92D9-6DA0-4DC6-AAEB-B5BB0DA363C8}" presName="hierChild4" presStyleCnt="0"/>
      <dgm:spPr/>
    </dgm:pt>
    <dgm:pt modelId="{DD191CC3-F868-416C-A116-10C72DBD3D74}" type="pres">
      <dgm:prSet presAssocID="{660E92D9-6DA0-4DC6-AAEB-B5BB0DA363C8}" presName="hierChild5" presStyleCnt="0"/>
      <dgm:spPr/>
    </dgm:pt>
    <dgm:pt modelId="{B878B37E-AA5E-40DB-A767-04D8D7F150E8}" type="pres">
      <dgm:prSet presAssocID="{3992517E-469C-4BB4-8604-6FC00594632D}" presName="hierChild3" presStyleCnt="0"/>
      <dgm:spPr/>
    </dgm:pt>
    <dgm:pt modelId="{ACF6CBD7-C8BB-4458-B238-0A1782CE379F}" type="pres">
      <dgm:prSet presAssocID="{A3EC3C6A-8F6B-4D25-A3E5-B8491D5CEF11}" presName="hierRoot1" presStyleCnt="0">
        <dgm:presLayoutVars>
          <dgm:hierBranch val="init"/>
        </dgm:presLayoutVars>
      </dgm:prSet>
      <dgm:spPr/>
    </dgm:pt>
    <dgm:pt modelId="{254DCF38-69A1-49FB-9943-EE3CF3DCA9DD}" type="pres">
      <dgm:prSet presAssocID="{A3EC3C6A-8F6B-4D25-A3E5-B8491D5CEF11}" presName="rootComposite1" presStyleCnt="0"/>
      <dgm:spPr/>
    </dgm:pt>
    <dgm:pt modelId="{A943AD25-17DF-4763-A49B-945B2B758756}" type="pres">
      <dgm:prSet presAssocID="{A3EC3C6A-8F6B-4D25-A3E5-B8491D5CEF11}" presName="rootText1" presStyleLbl="node0" presStyleIdx="7" presStyleCnt="8" custScaleX="175732" custScaleY="88581" custLinFactNeighborX="91" custLinFactNeighborY="2539">
        <dgm:presLayoutVars>
          <dgm:chPref val="3"/>
        </dgm:presLayoutVars>
      </dgm:prSet>
      <dgm:spPr/>
    </dgm:pt>
    <dgm:pt modelId="{C4650C50-D4D1-47E1-BBF9-9733AA2DEFB1}" type="pres">
      <dgm:prSet presAssocID="{A3EC3C6A-8F6B-4D25-A3E5-B8491D5CEF11}" presName="rootConnector1" presStyleLbl="node1" presStyleIdx="0" presStyleCnt="0"/>
      <dgm:spPr/>
    </dgm:pt>
    <dgm:pt modelId="{252BA1FB-E8EE-4198-BF39-4A4532CADDC8}" type="pres">
      <dgm:prSet presAssocID="{A3EC3C6A-8F6B-4D25-A3E5-B8491D5CEF11}" presName="hierChild2" presStyleCnt="0"/>
      <dgm:spPr/>
    </dgm:pt>
    <dgm:pt modelId="{28CCDD29-A0E4-42FB-86FE-2D9E03942C95}" type="pres">
      <dgm:prSet presAssocID="{A435090E-CB37-4E57-9A50-40D2F9865B92}" presName="Name64" presStyleLbl="parChTrans1D2" presStyleIdx="7" presStyleCnt="8"/>
      <dgm:spPr/>
    </dgm:pt>
    <dgm:pt modelId="{F1B2AD51-3E4A-4BA6-9C3F-008B694C3197}" type="pres">
      <dgm:prSet presAssocID="{05A9A3A3-C08F-404C-857F-EB955514C36F}" presName="hierRoot2" presStyleCnt="0">
        <dgm:presLayoutVars>
          <dgm:hierBranch val="init"/>
        </dgm:presLayoutVars>
      </dgm:prSet>
      <dgm:spPr/>
    </dgm:pt>
    <dgm:pt modelId="{04DDA2CD-F27F-4054-8344-4289F05D97C2}" type="pres">
      <dgm:prSet presAssocID="{05A9A3A3-C08F-404C-857F-EB955514C36F}" presName="rootComposite" presStyleCnt="0"/>
      <dgm:spPr/>
    </dgm:pt>
    <dgm:pt modelId="{34375117-93D0-4EED-AE06-C6628DAA3478}" type="pres">
      <dgm:prSet presAssocID="{05A9A3A3-C08F-404C-857F-EB955514C36F}" presName="rootText" presStyleLbl="node2" presStyleIdx="7" presStyleCnt="8" custScaleX="579110">
        <dgm:presLayoutVars>
          <dgm:chPref val="3"/>
        </dgm:presLayoutVars>
      </dgm:prSet>
      <dgm:spPr/>
    </dgm:pt>
    <dgm:pt modelId="{B3D9E6F4-E0F9-4905-BE91-6E5D003F15AD}" type="pres">
      <dgm:prSet presAssocID="{05A9A3A3-C08F-404C-857F-EB955514C36F}" presName="rootConnector" presStyleLbl="node2" presStyleIdx="7" presStyleCnt="8"/>
      <dgm:spPr/>
    </dgm:pt>
    <dgm:pt modelId="{316EF1EF-69F0-4AE9-8059-D1BE192D3A28}" type="pres">
      <dgm:prSet presAssocID="{05A9A3A3-C08F-404C-857F-EB955514C36F}" presName="hierChild4" presStyleCnt="0"/>
      <dgm:spPr/>
    </dgm:pt>
    <dgm:pt modelId="{3502D6D8-8936-48ED-8C7A-F7B5A09F71CB}" type="pres">
      <dgm:prSet presAssocID="{05A9A3A3-C08F-404C-857F-EB955514C36F}" presName="hierChild5" presStyleCnt="0"/>
      <dgm:spPr/>
    </dgm:pt>
    <dgm:pt modelId="{790C24B6-36B8-4C90-8B23-82564BA901D2}" type="pres">
      <dgm:prSet presAssocID="{A3EC3C6A-8F6B-4D25-A3E5-B8491D5CEF11}" presName="hierChild3" presStyleCnt="0"/>
      <dgm:spPr/>
    </dgm:pt>
  </dgm:ptLst>
  <dgm:cxnLst>
    <dgm:cxn modelId="{91A72200-64D8-4B6E-9ACC-96A342BB5070}" srcId="{C865417F-B4E2-46C7-A183-09EC1A836A47}" destId="{C21FD790-269B-41C0-9E18-FC0F99DD65E7}" srcOrd="0" destOrd="0" parTransId="{7D140C36-8F50-4D17-AE31-5E85434FE966}" sibTransId="{367D27A6-0261-4508-8157-F073A9BBEB22}"/>
    <dgm:cxn modelId="{752DFB01-8391-4DD5-898D-F60ECCF0F368}" type="presOf" srcId="{FC834DA5-C111-4ED4-9C0D-165EA3769E36}" destId="{CE1BFB24-A4DC-440F-AB4E-D314029C4985}" srcOrd="0" destOrd="0" presId="urn:microsoft.com/office/officeart/2009/3/layout/HorizontalOrganizationChart"/>
    <dgm:cxn modelId="{C65AD702-8A2C-40CB-9F63-2D7B03B29C9F}" srcId="{20EB5612-00C3-4461-9496-80D39AFDD8AC}" destId="{F9750389-8CA7-4F2C-BE46-8078814B6451}" srcOrd="0" destOrd="0" parTransId="{ACD28A62-3C33-4833-9063-BD02A3CB4128}" sibTransId="{FC72564D-BF77-4A4E-88D8-B854FA307BC9}"/>
    <dgm:cxn modelId="{23136B07-3357-4AEC-A381-B2A4FA3A8DA3}" srcId="{A7072C62-0369-4E6A-A806-5DDCD5B8EDF3}" destId="{6051D659-6D82-4089-B6FF-729DA4D33EE0}" srcOrd="2" destOrd="0" parTransId="{F6E14F21-8F84-461A-902F-2B8C8941D314}" sibTransId="{479DD614-DA94-420C-8A9F-6174C596FFD3}"/>
    <dgm:cxn modelId="{40EA760F-9550-4889-BE0C-87DE24057157}" type="presOf" srcId="{BAF8532B-0686-46CD-9BEA-6DBBA9CCB17E}" destId="{DAD20514-A7D5-40A0-A6EA-E38A61990966}" srcOrd="1" destOrd="0" presId="urn:microsoft.com/office/officeart/2009/3/layout/HorizontalOrganizationChart"/>
    <dgm:cxn modelId="{F43FA21B-31F9-4308-8160-A60B0E7412D6}" srcId="{A7072C62-0369-4E6A-A806-5DDCD5B8EDF3}" destId="{20EB5612-00C3-4461-9496-80D39AFDD8AC}" srcOrd="3" destOrd="0" parTransId="{15729E89-E984-40B2-9AB2-E0220BF6126C}" sibTransId="{756B2EE4-7137-4394-915C-D23B53C0CB32}"/>
    <dgm:cxn modelId="{7178C51D-D394-49FD-A33F-E1A998108C53}" srcId="{A7072C62-0369-4E6A-A806-5DDCD5B8EDF3}" destId="{C865417F-B4E2-46C7-A183-09EC1A836A47}" srcOrd="1" destOrd="0" parTransId="{9EED65BB-A6AF-41A1-8275-8FACE81C8C1C}" sibTransId="{9025E348-1892-4760-957D-F56C6022B4A2}"/>
    <dgm:cxn modelId="{A301141E-CAFC-445E-AB7B-4B85E4B4FEE8}" type="presOf" srcId="{9D672C14-5E5F-46B5-8A92-28EF90428D3D}" destId="{C8C50794-7EDF-4CFB-BFD8-AC8D29D0381F}" srcOrd="0" destOrd="0" presId="urn:microsoft.com/office/officeart/2009/3/layout/HorizontalOrganizationChart"/>
    <dgm:cxn modelId="{CA783D22-3178-4369-B8D2-9873BA30598C}" type="presOf" srcId="{F9750389-8CA7-4F2C-BE46-8078814B6451}" destId="{8589269C-CB04-493B-9CCD-C564278A0025}" srcOrd="1" destOrd="0" presId="urn:microsoft.com/office/officeart/2009/3/layout/HorizontalOrganizationChart"/>
    <dgm:cxn modelId="{0FD63123-E3D1-4554-A1A5-6D8A4C2ABE47}" type="presOf" srcId="{994D5421-1731-4050-873F-E03F932ECCC9}" destId="{EE712B8E-4DF0-4D4C-99E8-865FC273918D}" srcOrd="0" destOrd="0" presId="urn:microsoft.com/office/officeart/2009/3/layout/HorizontalOrganizationChart"/>
    <dgm:cxn modelId="{EF275624-2A86-4CC3-A6E2-AB1D6D4AEB73}" type="presOf" srcId="{C865417F-B4E2-46C7-A183-09EC1A836A47}" destId="{9910F552-7E1C-4E4C-963C-5F2292E479C0}" srcOrd="1" destOrd="0" presId="urn:microsoft.com/office/officeart/2009/3/layout/HorizontalOrganizationChart"/>
    <dgm:cxn modelId="{934A1D2A-B697-4F8B-9341-265E270607A0}" srcId="{3992517E-469C-4BB4-8604-6FC00594632D}" destId="{660E92D9-6DA0-4DC6-AAEB-B5BB0DA363C8}" srcOrd="0" destOrd="0" parTransId="{99707D4F-4D3E-40AF-AE7C-84EE4198BB51}" sibTransId="{EF0B69CE-46D0-4A08-B857-4AD100857C26}"/>
    <dgm:cxn modelId="{0234772A-B3E7-4C54-A9CB-8BA9E53230E1}" type="presOf" srcId="{9D672C14-5E5F-46B5-8A92-28EF90428D3D}" destId="{D0B6CD8F-F58C-4F0D-B870-0E4DF4D103F8}" srcOrd="1" destOrd="0" presId="urn:microsoft.com/office/officeart/2009/3/layout/HorizontalOrganizationChart"/>
    <dgm:cxn modelId="{70F2172D-423F-4893-868A-263C4E4E0A97}" type="presOf" srcId="{A3EC3C6A-8F6B-4D25-A3E5-B8491D5CEF11}" destId="{A943AD25-17DF-4763-A49B-945B2B758756}" srcOrd="0" destOrd="0" presId="urn:microsoft.com/office/officeart/2009/3/layout/HorizontalOrganizationChart"/>
    <dgm:cxn modelId="{9799962E-53D3-4D81-B1E0-4AAE6C248502}" srcId="{FC834DA5-C111-4ED4-9C0D-165EA3769E36}" destId="{BAF8532B-0686-46CD-9BEA-6DBBA9CCB17E}" srcOrd="0" destOrd="0" parTransId="{6FE11085-3154-4D4F-9DE7-CAEFAA12222C}" sibTransId="{91858839-267E-4765-8A57-FD20E6819D93}"/>
    <dgm:cxn modelId="{3A8CF92F-8971-4B90-9C15-364449DA18DB}" type="presOf" srcId="{20EB5612-00C3-4461-9496-80D39AFDD8AC}" destId="{F5320071-302A-45C9-B7FC-F48E894EA3AF}" srcOrd="0" destOrd="0" presId="urn:microsoft.com/office/officeart/2009/3/layout/HorizontalOrganizationChart"/>
    <dgm:cxn modelId="{E4424633-9F73-4261-A747-256AEF7640A9}" srcId="{A7072C62-0369-4E6A-A806-5DDCD5B8EDF3}" destId="{A3EC3C6A-8F6B-4D25-A3E5-B8491D5CEF11}" srcOrd="7" destOrd="0" parTransId="{B674C29D-C858-41DD-9140-EA498FC4DB8C}" sibTransId="{7C2A1C37-1000-46AA-BC32-2B332CE0F8FC}"/>
    <dgm:cxn modelId="{01467F35-AFAF-4B38-8DC4-CB2CFDB8273A}" type="presOf" srcId="{FC834DA5-C111-4ED4-9C0D-165EA3769E36}" destId="{AF406B0F-C384-4DE7-8BC5-B32828749F28}" srcOrd="1" destOrd="0" presId="urn:microsoft.com/office/officeart/2009/3/layout/HorizontalOrganizationChart"/>
    <dgm:cxn modelId="{1AD0E039-D139-4A32-873D-260F259ED3DB}" type="presOf" srcId="{6051D659-6D82-4089-B6FF-729DA4D33EE0}" destId="{C34974F0-271B-4819-BD8F-09EE0337852B}" srcOrd="0" destOrd="0" presId="urn:microsoft.com/office/officeart/2009/3/layout/HorizontalOrganizationChart"/>
    <dgm:cxn modelId="{29376F3B-53B3-4880-BD11-D8901ED056A6}" type="presOf" srcId="{14309155-7FD6-48A2-B16D-F6ED458BF211}" destId="{8145DC2E-DCB9-4C94-9093-257862F5D302}" srcOrd="0" destOrd="0" presId="urn:microsoft.com/office/officeart/2009/3/layout/HorizontalOrganizationChart"/>
    <dgm:cxn modelId="{759A4140-D1DA-4AF6-9C04-4EF915487665}" type="presOf" srcId="{C21FD790-269B-41C0-9E18-FC0F99DD65E7}" destId="{55DAF201-4214-4FC8-B357-8795CBD01559}" srcOrd="1" destOrd="0" presId="urn:microsoft.com/office/officeart/2009/3/layout/HorizontalOrganizationChart"/>
    <dgm:cxn modelId="{B199355D-7EAE-40DB-ABBA-2D59C2655624}" type="presOf" srcId="{A3EC3C6A-8F6B-4D25-A3E5-B8491D5CEF11}" destId="{C4650C50-D4D1-47E1-BBF9-9733AA2DEFB1}" srcOrd="1" destOrd="0" presId="urn:microsoft.com/office/officeart/2009/3/layout/HorizontalOrganizationChart"/>
    <dgm:cxn modelId="{F43B0063-215B-41D4-88FA-DE4761B50D78}" srcId="{6051D659-6D82-4089-B6FF-729DA4D33EE0}" destId="{35F8DD0E-FA5E-4496-88DA-47F83DC711FA}" srcOrd="0" destOrd="0" parTransId="{9C16748D-5E71-42F2-B34D-9DF52BF5BAD9}" sibTransId="{886603F5-CA7A-41B6-AC4B-375AC19CDABE}"/>
    <dgm:cxn modelId="{63DC066A-3370-4CAD-A11E-6D51226663C0}" type="presOf" srcId="{6B0E4BD2-AF12-48BE-A92C-537B2D4F85CC}" destId="{436D28F8-A88C-4607-9AC5-6A8D88228F0D}" srcOrd="0" destOrd="0" presId="urn:microsoft.com/office/officeart/2009/3/layout/HorizontalOrganizationChart"/>
    <dgm:cxn modelId="{E9158B4A-69BB-47DE-A2DF-D16D9DA559FE}" type="presOf" srcId="{05A9A3A3-C08F-404C-857F-EB955514C36F}" destId="{B3D9E6F4-E0F9-4905-BE91-6E5D003F15AD}" srcOrd="1" destOrd="0" presId="urn:microsoft.com/office/officeart/2009/3/layout/HorizontalOrganizationChart"/>
    <dgm:cxn modelId="{2012F76A-FF2A-4AAF-8899-D6F88898D84A}" srcId="{9D672C14-5E5F-46B5-8A92-28EF90428D3D}" destId="{6C5DB60F-A79B-4723-95C9-2C4C5D378E81}" srcOrd="0" destOrd="0" parTransId="{6B0E4BD2-AF12-48BE-A92C-537B2D4F85CC}" sibTransId="{D64A084F-667B-4FD8-811A-DC30A34FA057}"/>
    <dgm:cxn modelId="{F29F956C-2891-4D8D-85E7-D64338940749}" srcId="{A7072C62-0369-4E6A-A806-5DDCD5B8EDF3}" destId="{B388EB37-196A-476A-A761-1605C826B357}" srcOrd="5" destOrd="0" parTransId="{02318FA6-5B55-4E8A-A3DA-7EFC86FB2441}" sibTransId="{775B8331-11AC-451C-B4A1-DF97713931FB}"/>
    <dgm:cxn modelId="{3888294F-8E0D-4BC0-8C17-00D934019B70}" type="presOf" srcId="{9C16748D-5E71-42F2-B34D-9DF52BF5BAD9}" destId="{7F797987-6C1F-4E35-85DC-DFA8D8B99FF0}" srcOrd="0" destOrd="0" presId="urn:microsoft.com/office/officeart/2009/3/layout/HorizontalOrganizationChart"/>
    <dgm:cxn modelId="{0B0E2073-9207-45E2-9703-E01ECC6BE29E}" type="presOf" srcId="{6C5DB60F-A79B-4723-95C9-2C4C5D378E81}" destId="{A02A4FA7-F41E-45BA-A25F-415979F85A17}" srcOrd="0" destOrd="0" presId="urn:microsoft.com/office/officeart/2009/3/layout/HorizontalOrganizationChart"/>
    <dgm:cxn modelId="{46104B54-2B96-4199-8A7C-5FC1DF324049}" type="presOf" srcId="{F9750389-8CA7-4F2C-BE46-8078814B6451}" destId="{19678C6E-2AF6-4586-ACB5-2432B98E118B}" srcOrd="0" destOrd="0" presId="urn:microsoft.com/office/officeart/2009/3/layout/HorizontalOrganizationChart"/>
    <dgm:cxn modelId="{37FE5A56-8839-4AC5-BF9C-0EB94A84904F}" type="presOf" srcId="{660E92D9-6DA0-4DC6-AAEB-B5BB0DA363C8}" destId="{3F25807C-79ED-4B61-AA8B-F087807D338E}" srcOrd="1" destOrd="0" presId="urn:microsoft.com/office/officeart/2009/3/layout/HorizontalOrganizationChart"/>
    <dgm:cxn modelId="{562BD05A-709D-416E-80CD-A49066502EDB}" type="presOf" srcId="{C865417F-B4E2-46C7-A183-09EC1A836A47}" destId="{3FA6A000-699F-405A-B1B9-62DAE9F57BF1}" srcOrd="0" destOrd="0" presId="urn:microsoft.com/office/officeart/2009/3/layout/HorizontalOrganizationChart"/>
    <dgm:cxn modelId="{FB4D527B-D965-4DF7-8E61-016220B2EB77}" type="presOf" srcId="{C21FD790-269B-41C0-9E18-FC0F99DD65E7}" destId="{0C28D990-CD4A-4B9D-8633-3F9BDE855517}" srcOrd="0" destOrd="0" presId="urn:microsoft.com/office/officeart/2009/3/layout/HorizontalOrganizationChart"/>
    <dgm:cxn modelId="{B72DC183-A2BB-4FB1-8370-5C6CFD43B43B}" type="presOf" srcId="{35F8DD0E-FA5E-4496-88DA-47F83DC711FA}" destId="{C8EC861D-F3DB-4D6E-89A7-635DCD2AFC1A}" srcOrd="1" destOrd="0" presId="urn:microsoft.com/office/officeart/2009/3/layout/HorizontalOrganizationChart"/>
    <dgm:cxn modelId="{45B54F89-0BAD-47A1-BD86-3601E7F8E464}" type="presOf" srcId="{994D5421-1731-4050-873F-E03F932ECCC9}" destId="{FA66B3EF-28AC-4860-8404-580B4E260C00}" srcOrd="1" destOrd="0" presId="urn:microsoft.com/office/officeart/2009/3/layout/HorizontalOrganizationChart"/>
    <dgm:cxn modelId="{C2CC3C92-6977-4981-9B2C-93A08F0377A3}" type="presOf" srcId="{20EB5612-00C3-4461-9496-80D39AFDD8AC}" destId="{1064B704-F151-4960-91A7-0F8F3E07269A}" srcOrd="1" destOrd="0" presId="urn:microsoft.com/office/officeart/2009/3/layout/HorizontalOrganizationChart"/>
    <dgm:cxn modelId="{EE1BA095-11D6-4B84-B9E0-1E2CAD3EE505}" type="presOf" srcId="{6051D659-6D82-4089-B6FF-729DA4D33EE0}" destId="{8921AC77-88CA-4248-8BC7-CE4BC1179F93}" srcOrd="1" destOrd="0" presId="urn:microsoft.com/office/officeart/2009/3/layout/HorizontalOrganizationChart"/>
    <dgm:cxn modelId="{9E5C7097-8EA7-46EF-8B2D-2C3F4840B528}" srcId="{A7072C62-0369-4E6A-A806-5DDCD5B8EDF3}" destId="{FC834DA5-C111-4ED4-9C0D-165EA3769E36}" srcOrd="0" destOrd="0" parTransId="{38491B88-36A9-4ECE-9940-4A243D177FF2}" sibTransId="{5BCD14BD-1BF9-43F4-8C41-6B06EE03502A}"/>
    <dgm:cxn modelId="{13E1A3A4-2D28-44A8-BD77-74DDED0E5A00}" type="presOf" srcId="{B388EB37-196A-476A-A761-1605C826B357}" destId="{BDDF1551-327D-44B4-9CE6-EF99101D61C8}" srcOrd="1" destOrd="0" presId="urn:microsoft.com/office/officeart/2009/3/layout/HorizontalOrganizationChart"/>
    <dgm:cxn modelId="{5C1B96A6-56E8-4776-BE3B-9FCEA09735BA}" srcId="{B388EB37-196A-476A-A761-1605C826B357}" destId="{994D5421-1731-4050-873F-E03F932ECCC9}" srcOrd="0" destOrd="0" parTransId="{14309155-7FD6-48A2-B16D-F6ED458BF211}" sibTransId="{5B936BA7-9D35-4AE2-B0B2-C3340AD37265}"/>
    <dgm:cxn modelId="{6CFB67AE-9480-4056-A05D-471DFDDC5EED}" srcId="{A3EC3C6A-8F6B-4D25-A3E5-B8491D5CEF11}" destId="{05A9A3A3-C08F-404C-857F-EB955514C36F}" srcOrd="0" destOrd="0" parTransId="{A435090E-CB37-4E57-9A50-40D2F9865B92}" sibTransId="{DB6DB359-1B57-4925-9543-916DC7718A26}"/>
    <dgm:cxn modelId="{6216B8AE-8C5C-4F0F-AB8B-09D8925BE3E1}" type="presOf" srcId="{3992517E-469C-4BB4-8604-6FC00594632D}" destId="{36A1D85E-BEFA-4914-99D2-03B64DEFAC66}" srcOrd="1" destOrd="0" presId="urn:microsoft.com/office/officeart/2009/3/layout/HorizontalOrganizationChart"/>
    <dgm:cxn modelId="{A000AFB1-2149-41FF-ACD6-72B7CA18A2D8}" type="presOf" srcId="{35F8DD0E-FA5E-4496-88DA-47F83DC711FA}" destId="{645268C0-EC53-4322-9805-379FE1B951BA}" srcOrd="0" destOrd="0" presId="urn:microsoft.com/office/officeart/2009/3/layout/HorizontalOrganizationChart"/>
    <dgm:cxn modelId="{2C4B09B5-E74B-45CD-B241-AE5FE30407A3}" type="presOf" srcId="{A435090E-CB37-4E57-9A50-40D2F9865B92}" destId="{28CCDD29-A0E4-42FB-86FE-2D9E03942C95}" srcOrd="0" destOrd="0" presId="urn:microsoft.com/office/officeart/2009/3/layout/HorizontalOrganizationChart"/>
    <dgm:cxn modelId="{DF4A68B5-74AA-4EDA-8118-80C7E8C7372F}" type="presOf" srcId="{BAF8532B-0686-46CD-9BEA-6DBBA9CCB17E}" destId="{18556465-C222-4CCE-8DE1-8C24A6A41C7F}" srcOrd="0" destOrd="0" presId="urn:microsoft.com/office/officeart/2009/3/layout/HorizontalOrganizationChart"/>
    <dgm:cxn modelId="{465196C2-807A-4E3D-B44A-835A0B36CE1F}" type="presOf" srcId="{B388EB37-196A-476A-A761-1605C826B357}" destId="{9388CFC8-3DCE-482E-8202-2669012756DA}" srcOrd="0" destOrd="0" presId="urn:microsoft.com/office/officeart/2009/3/layout/HorizontalOrganizationChart"/>
    <dgm:cxn modelId="{7E102BC8-5099-4F7F-9B46-688ADFD7F20D}" srcId="{A7072C62-0369-4E6A-A806-5DDCD5B8EDF3}" destId="{3992517E-469C-4BB4-8604-6FC00594632D}" srcOrd="6" destOrd="0" parTransId="{60C74AC8-556C-41DE-8EB5-59F267565265}" sibTransId="{DA1758CE-27C6-4CD1-AC0D-93728CD30ADA}"/>
    <dgm:cxn modelId="{949EA6CD-B21C-4826-9508-56912B89E472}" type="presOf" srcId="{ACD28A62-3C33-4833-9063-BD02A3CB4128}" destId="{8494B37E-87DC-4D43-B87A-F3F92695019E}" srcOrd="0" destOrd="0" presId="urn:microsoft.com/office/officeart/2009/3/layout/HorizontalOrganizationChart"/>
    <dgm:cxn modelId="{9F3F04CE-26CD-45CD-AC7E-71A7A9941397}" type="presOf" srcId="{6FE11085-3154-4D4F-9DE7-CAEFAA12222C}" destId="{3F0710AD-4DD9-4200-8190-4FF858FBCCBE}" srcOrd="0" destOrd="0" presId="urn:microsoft.com/office/officeart/2009/3/layout/HorizontalOrganizationChart"/>
    <dgm:cxn modelId="{87E596CE-7F67-46F5-B1A6-C027B55FE125}" type="presOf" srcId="{7D140C36-8F50-4D17-AE31-5E85434FE966}" destId="{A7ED1D41-C09D-4714-BD77-A9BB4EBF82B5}" srcOrd="0" destOrd="0" presId="urn:microsoft.com/office/officeart/2009/3/layout/HorizontalOrganizationChart"/>
    <dgm:cxn modelId="{7CE746D3-F378-4196-8AE8-AD0011B28CE3}" type="presOf" srcId="{99707D4F-4D3E-40AF-AE7C-84EE4198BB51}" destId="{25FE31E9-AA59-4E73-90D3-8EAD3075F364}" srcOrd="0" destOrd="0" presId="urn:microsoft.com/office/officeart/2009/3/layout/HorizontalOrganizationChart"/>
    <dgm:cxn modelId="{357724D9-5F52-4880-95CA-5786543CCD84}" type="presOf" srcId="{A7072C62-0369-4E6A-A806-5DDCD5B8EDF3}" destId="{43268244-A795-488A-9779-04A4B0EF6C35}" srcOrd="0" destOrd="0" presId="urn:microsoft.com/office/officeart/2009/3/layout/HorizontalOrganizationChart"/>
    <dgm:cxn modelId="{92840ADB-7F10-4775-BB2A-1307606D2B2C}" type="presOf" srcId="{05A9A3A3-C08F-404C-857F-EB955514C36F}" destId="{34375117-93D0-4EED-AE06-C6628DAA3478}" srcOrd="0" destOrd="0" presId="urn:microsoft.com/office/officeart/2009/3/layout/HorizontalOrganizationChart"/>
    <dgm:cxn modelId="{BE5DF2E8-48D0-4185-BA02-89B5840A4A33}" type="presOf" srcId="{660E92D9-6DA0-4DC6-AAEB-B5BB0DA363C8}" destId="{061017A3-747D-49B9-83CC-0A15B16B1344}" srcOrd="0" destOrd="0" presId="urn:microsoft.com/office/officeart/2009/3/layout/HorizontalOrganizationChart"/>
    <dgm:cxn modelId="{8350CCE9-EDFD-4F30-9305-5420675561C1}" type="presOf" srcId="{6C5DB60F-A79B-4723-95C9-2C4C5D378E81}" destId="{D39D6291-D816-4512-8380-711CCCA9CDAC}" srcOrd="1" destOrd="0" presId="urn:microsoft.com/office/officeart/2009/3/layout/HorizontalOrganizationChart"/>
    <dgm:cxn modelId="{0A086FF9-ABA4-4B26-86A4-9CFF27207085}" srcId="{A7072C62-0369-4E6A-A806-5DDCD5B8EDF3}" destId="{9D672C14-5E5F-46B5-8A92-28EF90428D3D}" srcOrd="4" destOrd="0" parTransId="{D2A9B595-731A-46FB-9B9F-762A99E05560}" sibTransId="{132C99AB-6E09-4CD5-94BD-73F837DF33C6}"/>
    <dgm:cxn modelId="{F7F017FC-398E-4E8B-8F1F-C112C9FA47D9}" type="presOf" srcId="{3992517E-469C-4BB4-8604-6FC00594632D}" destId="{9315DFCB-AD83-4536-AFA1-5239C5F752EA}" srcOrd="0" destOrd="0" presId="urn:microsoft.com/office/officeart/2009/3/layout/HorizontalOrganizationChart"/>
    <dgm:cxn modelId="{04214A13-9A0B-441A-B21E-D414D8F9BA1B}" type="presParOf" srcId="{43268244-A795-488A-9779-04A4B0EF6C35}" destId="{693F5DC8-B748-4899-BD6C-071DC5A3ABE6}" srcOrd="0" destOrd="0" presId="urn:microsoft.com/office/officeart/2009/3/layout/HorizontalOrganizationChart"/>
    <dgm:cxn modelId="{010F2500-7BE3-42CF-99E9-E03F021984F3}" type="presParOf" srcId="{693F5DC8-B748-4899-BD6C-071DC5A3ABE6}" destId="{ED722B4E-8623-425B-B371-9C549F4F0BC0}" srcOrd="0" destOrd="0" presId="urn:microsoft.com/office/officeart/2009/3/layout/HorizontalOrganizationChart"/>
    <dgm:cxn modelId="{D0BA1BD8-481A-44DD-9F07-FEE04F84C017}" type="presParOf" srcId="{ED722B4E-8623-425B-B371-9C549F4F0BC0}" destId="{CE1BFB24-A4DC-440F-AB4E-D314029C4985}" srcOrd="0" destOrd="0" presId="urn:microsoft.com/office/officeart/2009/3/layout/HorizontalOrganizationChart"/>
    <dgm:cxn modelId="{442E1EAF-8BBF-4C99-A625-BA63BCA3C06F}" type="presParOf" srcId="{ED722B4E-8623-425B-B371-9C549F4F0BC0}" destId="{AF406B0F-C384-4DE7-8BC5-B32828749F28}" srcOrd="1" destOrd="0" presId="urn:microsoft.com/office/officeart/2009/3/layout/HorizontalOrganizationChart"/>
    <dgm:cxn modelId="{D8928E38-7DF4-4D97-8971-4B87A25F1BB7}" type="presParOf" srcId="{693F5DC8-B748-4899-BD6C-071DC5A3ABE6}" destId="{19616A5A-26CE-4288-AE33-7420A77EE009}" srcOrd="1" destOrd="0" presId="urn:microsoft.com/office/officeart/2009/3/layout/HorizontalOrganizationChart"/>
    <dgm:cxn modelId="{E9C0CF47-300C-4A8E-8CE4-9943EA157B53}" type="presParOf" srcId="{19616A5A-26CE-4288-AE33-7420A77EE009}" destId="{3F0710AD-4DD9-4200-8190-4FF858FBCCBE}" srcOrd="0" destOrd="0" presId="urn:microsoft.com/office/officeart/2009/3/layout/HorizontalOrganizationChart"/>
    <dgm:cxn modelId="{5A6F60CD-347F-4835-8C4E-C5A25D1C6AA5}" type="presParOf" srcId="{19616A5A-26CE-4288-AE33-7420A77EE009}" destId="{31D5B567-C942-40E9-B1E2-D4F3B2429580}" srcOrd="1" destOrd="0" presId="urn:microsoft.com/office/officeart/2009/3/layout/HorizontalOrganizationChart"/>
    <dgm:cxn modelId="{EBEDE268-9328-457F-877D-F1C2EDE343E2}" type="presParOf" srcId="{31D5B567-C942-40E9-B1E2-D4F3B2429580}" destId="{9567976F-F6A6-41C6-ABA9-B98496EF7127}" srcOrd="0" destOrd="0" presId="urn:microsoft.com/office/officeart/2009/3/layout/HorizontalOrganizationChart"/>
    <dgm:cxn modelId="{5EC14DEB-8AF7-47A3-8ECB-1CCF1B592334}" type="presParOf" srcId="{9567976F-F6A6-41C6-ABA9-B98496EF7127}" destId="{18556465-C222-4CCE-8DE1-8C24A6A41C7F}" srcOrd="0" destOrd="0" presId="urn:microsoft.com/office/officeart/2009/3/layout/HorizontalOrganizationChart"/>
    <dgm:cxn modelId="{EBF15542-1266-46DF-B062-3D73171EABFD}" type="presParOf" srcId="{9567976F-F6A6-41C6-ABA9-B98496EF7127}" destId="{DAD20514-A7D5-40A0-A6EA-E38A61990966}" srcOrd="1" destOrd="0" presId="urn:microsoft.com/office/officeart/2009/3/layout/HorizontalOrganizationChart"/>
    <dgm:cxn modelId="{37DA2BA6-4156-4F4D-80FD-A7464FCAFB53}" type="presParOf" srcId="{31D5B567-C942-40E9-B1E2-D4F3B2429580}" destId="{02C3B757-2F8F-4E9E-A5A1-6C50814F4C12}" srcOrd="1" destOrd="0" presId="urn:microsoft.com/office/officeart/2009/3/layout/HorizontalOrganizationChart"/>
    <dgm:cxn modelId="{8D35BD09-3D37-47DF-9ECB-2721E5D744C4}" type="presParOf" srcId="{31D5B567-C942-40E9-B1E2-D4F3B2429580}" destId="{4DABDBE6-F05E-46B7-B613-780AC2893D73}" srcOrd="2" destOrd="0" presId="urn:microsoft.com/office/officeart/2009/3/layout/HorizontalOrganizationChart"/>
    <dgm:cxn modelId="{E3FB3146-0463-4E7B-87BA-D9F5F9FE9458}" type="presParOf" srcId="{693F5DC8-B748-4899-BD6C-071DC5A3ABE6}" destId="{C9878345-EE28-44E7-AC28-DF19CCFC25D9}" srcOrd="2" destOrd="0" presId="urn:microsoft.com/office/officeart/2009/3/layout/HorizontalOrganizationChart"/>
    <dgm:cxn modelId="{F4F9E344-0A28-4933-A486-E6B6A3266E4B}" type="presParOf" srcId="{43268244-A795-488A-9779-04A4B0EF6C35}" destId="{B05C23F4-B900-4403-9B9B-E230FC4D3CF3}" srcOrd="1" destOrd="0" presId="urn:microsoft.com/office/officeart/2009/3/layout/HorizontalOrganizationChart"/>
    <dgm:cxn modelId="{8DD4D1C1-9130-4053-BFD6-7C3E21F9AE2B}" type="presParOf" srcId="{B05C23F4-B900-4403-9B9B-E230FC4D3CF3}" destId="{6D0CA240-A80A-464C-BBCC-68A1C03D56C1}" srcOrd="0" destOrd="0" presId="urn:microsoft.com/office/officeart/2009/3/layout/HorizontalOrganizationChart"/>
    <dgm:cxn modelId="{7171AAD0-5CFB-4043-874E-B6525BE603A2}" type="presParOf" srcId="{6D0CA240-A80A-464C-BBCC-68A1C03D56C1}" destId="{3FA6A000-699F-405A-B1B9-62DAE9F57BF1}" srcOrd="0" destOrd="0" presId="urn:microsoft.com/office/officeart/2009/3/layout/HorizontalOrganizationChart"/>
    <dgm:cxn modelId="{535326EA-E05D-4256-98F4-9AAE12AD5335}" type="presParOf" srcId="{6D0CA240-A80A-464C-BBCC-68A1C03D56C1}" destId="{9910F552-7E1C-4E4C-963C-5F2292E479C0}" srcOrd="1" destOrd="0" presId="urn:microsoft.com/office/officeart/2009/3/layout/HorizontalOrganizationChart"/>
    <dgm:cxn modelId="{00F8B55B-E05B-4842-9D80-3118589EC3E8}" type="presParOf" srcId="{B05C23F4-B900-4403-9B9B-E230FC4D3CF3}" destId="{4B0D48E4-56E1-4E8E-A04B-9F0D42B68885}" srcOrd="1" destOrd="0" presId="urn:microsoft.com/office/officeart/2009/3/layout/HorizontalOrganizationChart"/>
    <dgm:cxn modelId="{37CB50F0-5D81-4C6E-BF7A-F55DF5D42B79}" type="presParOf" srcId="{4B0D48E4-56E1-4E8E-A04B-9F0D42B68885}" destId="{A7ED1D41-C09D-4714-BD77-A9BB4EBF82B5}" srcOrd="0" destOrd="0" presId="urn:microsoft.com/office/officeart/2009/3/layout/HorizontalOrganizationChart"/>
    <dgm:cxn modelId="{E65E219C-E0D1-4D31-AB9D-358ADF1095BC}" type="presParOf" srcId="{4B0D48E4-56E1-4E8E-A04B-9F0D42B68885}" destId="{A74C05E7-8F5C-4360-9D5F-70728269C437}" srcOrd="1" destOrd="0" presId="urn:microsoft.com/office/officeart/2009/3/layout/HorizontalOrganizationChart"/>
    <dgm:cxn modelId="{84CE33FA-5D7E-4085-A9F9-A1D7C1D3DBB4}" type="presParOf" srcId="{A74C05E7-8F5C-4360-9D5F-70728269C437}" destId="{022E42A9-31B2-4B3E-A252-D37B9D9E9242}" srcOrd="0" destOrd="0" presId="urn:microsoft.com/office/officeart/2009/3/layout/HorizontalOrganizationChart"/>
    <dgm:cxn modelId="{5983EB5A-39CF-4525-B84D-84BD798088DE}" type="presParOf" srcId="{022E42A9-31B2-4B3E-A252-D37B9D9E9242}" destId="{0C28D990-CD4A-4B9D-8633-3F9BDE855517}" srcOrd="0" destOrd="0" presId="urn:microsoft.com/office/officeart/2009/3/layout/HorizontalOrganizationChart"/>
    <dgm:cxn modelId="{D50CCF2F-1D81-491B-9848-A091B79D7881}" type="presParOf" srcId="{022E42A9-31B2-4B3E-A252-D37B9D9E9242}" destId="{55DAF201-4214-4FC8-B357-8795CBD01559}" srcOrd="1" destOrd="0" presId="urn:microsoft.com/office/officeart/2009/3/layout/HorizontalOrganizationChart"/>
    <dgm:cxn modelId="{7907EF17-A29A-4A38-97BE-C728507FCA6A}" type="presParOf" srcId="{A74C05E7-8F5C-4360-9D5F-70728269C437}" destId="{1B5CAB8B-AF8F-4056-9BB7-5C23E4EED646}" srcOrd="1" destOrd="0" presId="urn:microsoft.com/office/officeart/2009/3/layout/HorizontalOrganizationChart"/>
    <dgm:cxn modelId="{5DA4E987-6CF8-4D29-AC19-651A3B10622F}" type="presParOf" srcId="{A74C05E7-8F5C-4360-9D5F-70728269C437}" destId="{C508DBF7-16B4-4178-8051-8EBAAD4575E2}" srcOrd="2" destOrd="0" presId="urn:microsoft.com/office/officeart/2009/3/layout/HorizontalOrganizationChart"/>
    <dgm:cxn modelId="{A6B57D4F-8BA9-43ED-93DA-10C624FE4706}" type="presParOf" srcId="{B05C23F4-B900-4403-9B9B-E230FC4D3CF3}" destId="{69D623B7-93B5-4AD1-B084-D8212FFBFF1D}" srcOrd="2" destOrd="0" presId="urn:microsoft.com/office/officeart/2009/3/layout/HorizontalOrganizationChart"/>
    <dgm:cxn modelId="{6762DA28-1E28-4A63-9885-5EAD09260837}" type="presParOf" srcId="{43268244-A795-488A-9779-04A4B0EF6C35}" destId="{19FF8C8A-B4EF-453F-83AB-5127706CE907}" srcOrd="2" destOrd="0" presId="urn:microsoft.com/office/officeart/2009/3/layout/HorizontalOrganizationChart"/>
    <dgm:cxn modelId="{4EFC24D0-F22D-4DC8-9768-4328074ABE35}" type="presParOf" srcId="{19FF8C8A-B4EF-453F-83AB-5127706CE907}" destId="{A43701E9-AA3B-4611-8FC9-8DD40658C0A5}" srcOrd="0" destOrd="0" presId="urn:microsoft.com/office/officeart/2009/3/layout/HorizontalOrganizationChart"/>
    <dgm:cxn modelId="{675D1857-6B35-4ECF-AB10-EEE6C7131BA8}" type="presParOf" srcId="{A43701E9-AA3B-4611-8FC9-8DD40658C0A5}" destId="{C34974F0-271B-4819-BD8F-09EE0337852B}" srcOrd="0" destOrd="0" presId="urn:microsoft.com/office/officeart/2009/3/layout/HorizontalOrganizationChart"/>
    <dgm:cxn modelId="{E66C98B9-C902-4615-8EAD-C0A6BD15D892}" type="presParOf" srcId="{A43701E9-AA3B-4611-8FC9-8DD40658C0A5}" destId="{8921AC77-88CA-4248-8BC7-CE4BC1179F93}" srcOrd="1" destOrd="0" presId="urn:microsoft.com/office/officeart/2009/3/layout/HorizontalOrganizationChart"/>
    <dgm:cxn modelId="{8D006934-5F00-42CA-A180-89A629A89AB6}" type="presParOf" srcId="{19FF8C8A-B4EF-453F-83AB-5127706CE907}" destId="{F76263B8-EFFD-4DA7-A0C6-4BF874C8B0A4}" srcOrd="1" destOrd="0" presId="urn:microsoft.com/office/officeart/2009/3/layout/HorizontalOrganizationChart"/>
    <dgm:cxn modelId="{88942DEF-56D3-4A11-9593-3A92093E31D5}" type="presParOf" srcId="{F76263B8-EFFD-4DA7-A0C6-4BF874C8B0A4}" destId="{7F797987-6C1F-4E35-85DC-DFA8D8B99FF0}" srcOrd="0" destOrd="0" presId="urn:microsoft.com/office/officeart/2009/3/layout/HorizontalOrganizationChart"/>
    <dgm:cxn modelId="{EBD2838C-11A5-4D43-B3B9-14A044E78194}" type="presParOf" srcId="{F76263B8-EFFD-4DA7-A0C6-4BF874C8B0A4}" destId="{314F4628-C3BC-4366-BEA2-16EE5FFE527B}" srcOrd="1" destOrd="0" presId="urn:microsoft.com/office/officeart/2009/3/layout/HorizontalOrganizationChart"/>
    <dgm:cxn modelId="{6B3C1756-31ED-4D91-B682-CCEC6EA6E57C}" type="presParOf" srcId="{314F4628-C3BC-4366-BEA2-16EE5FFE527B}" destId="{62E74C50-DB8B-42FF-8E00-F8B2DC899F59}" srcOrd="0" destOrd="0" presId="urn:microsoft.com/office/officeart/2009/3/layout/HorizontalOrganizationChart"/>
    <dgm:cxn modelId="{9492F1EC-7956-4336-BBE7-32F816125E53}" type="presParOf" srcId="{62E74C50-DB8B-42FF-8E00-F8B2DC899F59}" destId="{645268C0-EC53-4322-9805-379FE1B951BA}" srcOrd="0" destOrd="0" presId="urn:microsoft.com/office/officeart/2009/3/layout/HorizontalOrganizationChart"/>
    <dgm:cxn modelId="{0CE413B1-DFAA-4DBB-A2E5-FF53B9A36A9B}" type="presParOf" srcId="{62E74C50-DB8B-42FF-8E00-F8B2DC899F59}" destId="{C8EC861D-F3DB-4D6E-89A7-635DCD2AFC1A}" srcOrd="1" destOrd="0" presId="urn:microsoft.com/office/officeart/2009/3/layout/HorizontalOrganizationChart"/>
    <dgm:cxn modelId="{7ECC098C-7E99-4491-BC16-E52FA8FAFE74}" type="presParOf" srcId="{314F4628-C3BC-4366-BEA2-16EE5FFE527B}" destId="{86396CA2-68B5-4FEA-A6EA-9FC9C3920F30}" srcOrd="1" destOrd="0" presId="urn:microsoft.com/office/officeart/2009/3/layout/HorizontalOrganizationChart"/>
    <dgm:cxn modelId="{B451E7BC-81AA-4921-B8F5-809C177B6C82}" type="presParOf" srcId="{314F4628-C3BC-4366-BEA2-16EE5FFE527B}" destId="{4348F9B8-ECEF-436E-BC4F-666263FB528E}" srcOrd="2" destOrd="0" presId="urn:microsoft.com/office/officeart/2009/3/layout/HorizontalOrganizationChart"/>
    <dgm:cxn modelId="{59B09EAF-97E4-4FB0-8845-131D811B65AF}" type="presParOf" srcId="{19FF8C8A-B4EF-453F-83AB-5127706CE907}" destId="{CB60B52F-63D8-485D-9941-28CB3C80A4C1}" srcOrd="2" destOrd="0" presId="urn:microsoft.com/office/officeart/2009/3/layout/HorizontalOrganizationChart"/>
    <dgm:cxn modelId="{AB1B09C0-B370-452F-8BF3-6858D1296B2E}" type="presParOf" srcId="{43268244-A795-488A-9779-04A4B0EF6C35}" destId="{70A60395-B3BC-4B31-A208-C678D1F04EB1}" srcOrd="3" destOrd="0" presId="urn:microsoft.com/office/officeart/2009/3/layout/HorizontalOrganizationChart"/>
    <dgm:cxn modelId="{F5F92647-5734-4AE3-84A0-AD4B66C31795}" type="presParOf" srcId="{70A60395-B3BC-4B31-A208-C678D1F04EB1}" destId="{DCBCD3E1-55FF-4A69-BD74-819073955EE3}" srcOrd="0" destOrd="0" presId="urn:microsoft.com/office/officeart/2009/3/layout/HorizontalOrganizationChart"/>
    <dgm:cxn modelId="{983835EC-DE52-47DC-80D8-83EBBC45A6A7}" type="presParOf" srcId="{DCBCD3E1-55FF-4A69-BD74-819073955EE3}" destId="{F5320071-302A-45C9-B7FC-F48E894EA3AF}" srcOrd="0" destOrd="0" presId="urn:microsoft.com/office/officeart/2009/3/layout/HorizontalOrganizationChart"/>
    <dgm:cxn modelId="{44DF3416-9133-4C57-B73D-5B78E8588ADD}" type="presParOf" srcId="{DCBCD3E1-55FF-4A69-BD74-819073955EE3}" destId="{1064B704-F151-4960-91A7-0F8F3E07269A}" srcOrd="1" destOrd="0" presId="urn:microsoft.com/office/officeart/2009/3/layout/HorizontalOrganizationChart"/>
    <dgm:cxn modelId="{ED1A7253-C3DB-459B-9E01-2693F244C744}" type="presParOf" srcId="{70A60395-B3BC-4B31-A208-C678D1F04EB1}" destId="{F718A7E5-746D-4D5B-B952-F8809017AC90}" srcOrd="1" destOrd="0" presId="urn:microsoft.com/office/officeart/2009/3/layout/HorizontalOrganizationChart"/>
    <dgm:cxn modelId="{4DC21A00-FE24-4F36-B726-73E0CA97871A}" type="presParOf" srcId="{F718A7E5-746D-4D5B-B952-F8809017AC90}" destId="{8494B37E-87DC-4D43-B87A-F3F92695019E}" srcOrd="0" destOrd="0" presId="urn:microsoft.com/office/officeart/2009/3/layout/HorizontalOrganizationChart"/>
    <dgm:cxn modelId="{F67860D9-D6C4-452B-9197-9094316C2438}" type="presParOf" srcId="{F718A7E5-746D-4D5B-B952-F8809017AC90}" destId="{1B403F9A-635B-42E7-A70F-6EB3942776E8}" srcOrd="1" destOrd="0" presId="urn:microsoft.com/office/officeart/2009/3/layout/HorizontalOrganizationChart"/>
    <dgm:cxn modelId="{BC8DF367-2316-4A96-AD62-8B60859C4F38}" type="presParOf" srcId="{1B403F9A-635B-42E7-A70F-6EB3942776E8}" destId="{477AEAF2-767F-4919-B57E-9C65FEC38892}" srcOrd="0" destOrd="0" presId="urn:microsoft.com/office/officeart/2009/3/layout/HorizontalOrganizationChart"/>
    <dgm:cxn modelId="{9F71A0E5-C2B5-4F3E-807A-B8F0BDFC5A65}" type="presParOf" srcId="{477AEAF2-767F-4919-B57E-9C65FEC38892}" destId="{19678C6E-2AF6-4586-ACB5-2432B98E118B}" srcOrd="0" destOrd="0" presId="urn:microsoft.com/office/officeart/2009/3/layout/HorizontalOrganizationChart"/>
    <dgm:cxn modelId="{EA68D611-4000-463C-B351-484CA5ADA468}" type="presParOf" srcId="{477AEAF2-767F-4919-B57E-9C65FEC38892}" destId="{8589269C-CB04-493B-9CCD-C564278A0025}" srcOrd="1" destOrd="0" presId="urn:microsoft.com/office/officeart/2009/3/layout/HorizontalOrganizationChart"/>
    <dgm:cxn modelId="{CC5ECAE5-4648-4DD1-B009-B74D666738B3}" type="presParOf" srcId="{1B403F9A-635B-42E7-A70F-6EB3942776E8}" destId="{C91C3622-2E3D-49FB-B062-B3214DBE2AFC}" srcOrd="1" destOrd="0" presId="urn:microsoft.com/office/officeart/2009/3/layout/HorizontalOrganizationChart"/>
    <dgm:cxn modelId="{78929900-050C-4896-BD18-F9EF4B2A89C0}" type="presParOf" srcId="{1B403F9A-635B-42E7-A70F-6EB3942776E8}" destId="{B35B7387-BED0-47F7-BF03-AB03DC67BD48}" srcOrd="2" destOrd="0" presId="urn:microsoft.com/office/officeart/2009/3/layout/HorizontalOrganizationChart"/>
    <dgm:cxn modelId="{71C76FAE-3A8C-48BD-AB7F-6EC5AC4A52A3}" type="presParOf" srcId="{70A60395-B3BC-4B31-A208-C678D1F04EB1}" destId="{B7A89E44-9F34-49A8-A3C0-79C2C34E036A}" srcOrd="2" destOrd="0" presId="urn:microsoft.com/office/officeart/2009/3/layout/HorizontalOrganizationChart"/>
    <dgm:cxn modelId="{2765D174-7160-460D-8AE1-DCF0BE6FEF78}" type="presParOf" srcId="{43268244-A795-488A-9779-04A4B0EF6C35}" destId="{64F1D896-6FFD-4EC3-819E-62A5E0F8A271}" srcOrd="4" destOrd="0" presId="urn:microsoft.com/office/officeart/2009/3/layout/HorizontalOrganizationChart"/>
    <dgm:cxn modelId="{F0B6F0A5-0323-47BA-A45E-B4914C4E5EEF}" type="presParOf" srcId="{64F1D896-6FFD-4EC3-819E-62A5E0F8A271}" destId="{375CA42A-748F-420D-ACAE-2AE7D309D3A2}" srcOrd="0" destOrd="0" presId="urn:microsoft.com/office/officeart/2009/3/layout/HorizontalOrganizationChart"/>
    <dgm:cxn modelId="{4CE4745D-61D6-429A-9CBA-FFB7F2F6920D}" type="presParOf" srcId="{375CA42A-748F-420D-ACAE-2AE7D309D3A2}" destId="{C8C50794-7EDF-4CFB-BFD8-AC8D29D0381F}" srcOrd="0" destOrd="0" presId="urn:microsoft.com/office/officeart/2009/3/layout/HorizontalOrganizationChart"/>
    <dgm:cxn modelId="{CBD70E9D-1AA3-49EE-BD39-7A90139838CC}" type="presParOf" srcId="{375CA42A-748F-420D-ACAE-2AE7D309D3A2}" destId="{D0B6CD8F-F58C-4F0D-B870-0E4DF4D103F8}" srcOrd="1" destOrd="0" presId="urn:microsoft.com/office/officeart/2009/3/layout/HorizontalOrganizationChart"/>
    <dgm:cxn modelId="{73550198-EF5D-4190-9B52-C6274B5B1BE0}" type="presParOf" srcId="{64F1D896-6FFD-4EC3-819E-62A5E0F8A271}" destId="{BF5C9FA2-CE2F-4AD1-87E3-8758AB96AA17}" srcOrd="1" destOrd="0" presId="urn:microsoft.com/office/officeart/2009/3/layout/HorizontalOrganizationChart"/>
    <dgm:cxn modelId="{F5F0CD03-9D97-4F7C-9636-B401710BBE33}" type="presParOf" srcId="{BF5C9FA2-CE2F-4AD1-87E3-8758AB96AA17}" destId="{436D28F8-A88C-4607-9AC5-6A8D88228F0D}" srcOrd="0" destOrd="0" presId="urn:microsoft.com/office/officeart/2009/3/layout/HorizontalOrganizationChart"/>
    <dgm:cxn modelId="{22A7EB05-25C6-4205-A865-34BD7C1793FE}" type="presParOf" srcId="{BF5C9FA2-CE2F-4AD1-87E3-8758AB96AA17}" destId="{632952D0-AC9F-49A1-8892-292410AC1AE0}" srcOrd="1" destOrd="0" presId="urn:microsoft.com/office/officeart/2009/3/layout/HorizontalOrganizationChart"/>
    <dgm:cxn modelId="{31BE4A83-A8E7-4895-8222-65E7CAB2B6FF}" type="presParOf" srcId="{632952D0-AC9F-49A1-8892-292410AC1AE0}" destId="{E3760502-FE32-4520-8A90-27F90A348B76}" srcOrd="0" destOrd="0" presId="urn:microsoft.com/office/officeart/2009/3/layout/HorizontalOrganizationChart"/>
    <dgm:cxn modelId="{0DAC5BB9-A938-4B48-A337-AB2E01013689}" type="presParOf" srcId="{E3760502-FE32-4520-8A90-27F90A348B76}" destId="{A02A4FA7-F41E-45BA-A25F-415979F85A17}" srcOrd="0" destOrd="0" presId="urn:microsoft.com/office/officeart/2009/3/layout/HorizontalOrganizationChart"/>
    <dgm:cxn modelId="{DBC2CF3F-016E-45EE-BB4E-6431A5144136}" type="presParOf" srcId="{E3760502-FE32-4520-8A90-27F90A348B76}" destId="{D39D6291-D816-4512-8380-711CCCA9CDAC}" srcOrd="1" destOrd="0" presId="urn:microsoft.com/office/officeart/2009/3/layout/HorizontalOrganizationChart"/>
    <dgm:cxn modelId="{9EF76ADF-AF75-4E7C-91F4-2371C30D212A}" type="presParOf" srcId="{632952D0-AC9F-49A1-8892-292410AC1AE0}" destId="{10F46B8F-79EC-4BFD-B74B-D93DF2C99C24}" srcOrd="1" destOrd="0" presId="urn:microsoft.com/office/officeart/2009/3/layout/HorizontalOrganizationChart"/>
    <dgm:cxn modelId="{43F887CF-5802-4D9F-B220-A6C2FB4B44F0}" type="presParOf" srcId="{632952D0-AC9F-49A1-8892-292410AC1AE0}" destId="{C9004D20-B334-4E34-B781-FC8DD2CD8FDA}" srcOrd="2" destOrd="0" presId="urn:microsoft.com/office/officeart/2009/3/layout/HorizontalOrganizationChart"/>
    <dgm:cxn modelId="{478F7AEB-0BBC-4145-AA2C-3854D2049929}" type="presParOf" srcId="{64F1D896-6FFD-4EC3-819E-62A5E0F8A271}" destId="{EE164970-E1A6-425C-95F7-5EDCB322E41F}" srcOrd="2" destOrd="0" presId="urn:microsoft.com/office/officeart/2009/3/layout/HorizontalOrganizationChart"/>
    <dgm:cxn modelId="{7793EA17-4C66-4A8E-8604-3E9AAC2F6FF3}" type="presParOf" srcId="{43268244-A795-488A-9779-04A4B0EF6C35}" destId="{323B8BF3-67DC-47ED-BEC9-B8F49CA17C32}" srcOrd="5" destOrd="0" presId="urn:microsoft.com/office/officeart/2009/3/layout/HorizontalOrganizationChart"/>
    <dgm:cxn modelId="{E2E9975C-2AAF-471A-92B7-E4EA8776574C}" type="presParOf" srcId="{323B8BF3-67DC-47ED-BEC9-B8F49CA17C32}" destId="{67896178-727C-457C-A0DA-4930FAE3C874}" srcOrd="0" destOrd="0" presId="urn:microsoft.com/office/officeart/2009/3/layout/HorizontalOrganizationChart"/>
    <dgm:cxn modelId="{903B6EB9-A438-4921-BAC0-80D09B547BEF}" type="presParOf" srcId="{67896178-727C-457C-A0DA-4930FAE3C874}" destId="{9388CFC8-3DCE-482E-8202-2669012756DA}" srcOrd="0" destOrd="0" presId="urn:microsoft.com/office/officeart/2009/3/layout/HorizontalOrganizationChart"/>
    <dgm:cxn modelId="{9D783415-96A7-40B5-8FF9-A64485D5790B}" type="presParOf" srcId="{67896178-727C-457C-A0DA-4930FAE3C874}" destId="{BDDF1551-327D-44B4-9CE6-EF99101D61C8}" srcOrd="1" destOrd="0" presId="urn:microsoft.com/office/officeart/2009/3/layout/HorizontalOrganizationChart"/>
    <dgm:cxn modelId="{F3235BF3-9672-40E6-ABC0-FAEE9B1E8F4F}" type="presParOf" srcId="{323B8BF3-67DC-47ED-BEC9-B8F49CA17C32}" destId="{A71F1788-F5A6-47A5-B088-6E4ABD31FF8E}" srcOrd="1" destOrd="0" presId="urn:microsoft.com/office/officeart/2009/3/layout/HorizontalOrganizationChart"/>
    <dgm:cxn modelId="{18145D85-E734-49B1-9739-E69668AABC16}" type="presParOf" srcId="{A71F1788-F5A6-47A5-B088-6E4ABD31FF8E}" destId="{8145DC2E-DCB9-4C94-9093-257862F5D302}" srcOrd="0" destOrd="0" presId="urn:microsoft.com/office/officeart/2009/3/layout/HorizontalOrganizationChart"/>
    <dgm:cxn modelId="{A73BBE53-F41C-4936-A5F3-B9AA061E62B0}" type="presParOf" srcId="{A71F1788-F5A6-47A5-B088-6E4ABD31FF8E}" destId="{290065E1-9761-4BDF-9353-E1C0D288C9BA}" srcOrd="1" destOrd="0" presId="urn:microsoft.com/office/officeart/2009/3/layout/HorizontalOrganizationChart"/>
    <dgm:cxn modelId="{54FDE4BE-8A2C-4D97-A9C6-FFEF72E9D964}" type="presParOf" srcId="{290065E1-9761-4BDF-9353-E1C0D288C9BA}" destId="{85AD5665-8719-4A5E-8541-0FDBC11649CB}" srcOrd="0" destOrd="0" presId="urn:microsoft.com/office/officeart/2009/3/layout/HorizontalOrganizationChart"/>
    <dgm:cxn modelId="{33462A65-6B07-4EB2-951A-73337089B8AD}" type="presParOf" srcId="{85AD5665-8719-4A5E-8541-0FDBC11649CB}" destId="{EE712B8E-4DF0-4D4C-99E8-865FC273918D}" srcOrd="0" destOrd="0" presId="urn:microsoft.com/office/officeart/2009/3/layout/HorizontalOrganizationChart"/>
    <dgm:cxn modelId="{10BDBE49-FA9A-4036-81AC-D53741B27871}" type="presParOf" srcId="{85AD5665-8719-4A5E-8541-0FDBC11649CB}" destId="{FA66B3EF-28AC-4860-8404-580B4E260C00}" srcOrd="1" destOrd="0" presId="urn:microsoft.com/office/officeart/2009/3/layout/HorizontalOrganizationChart"/>
    <dgm:cxn modelId="{B8DB3D2D-1128-4BE0-B8CD-97B12712F8D7}" type="presParOf" srcId="{290065E1-9761-4BDF-9353-E1C0D288C9BA}" destId="{A72D7FC2-C8C2-42B3-AC15-6DF8D403053B}" srcOrd="1" destOrd="0" presId="urn:microsoft.com/office/officeart/2009/3/layout/HorizontalOrganizationChart"/>
    <dgm:cxn modelId="{89DFD8BD-1BC1-4A03-812E-647FAC157166}" type="presParOf" srcId="{290065E1-9761-4BDF-9353-E1C0D288C9BA}" destId="{B156E3F5-75CF-4F17-AD3E-EADBBBB6B5FC}" srcOrd="2" destOrd="0" presId="urn:microsoft.com/office/officeart/2009/3/layout/HorizontalOrganizationChart"/>
    <dgm:cxn modelId="{1AFD47A7-02FC-472C-8A75-A421B73D4725}" type="presParOf" srcId="{323B8BF3-67DC-47ED-BEC9-B8F49CA17C32}" destId="{E3DE034A-4004-4375-A0CB-D5B4E0B3971A}" srcOrd="2" destOrd="0" presId="urn:microsoft.com/office/officeart/2009/3/layout/HorizontalOrganizationChart"/>
    <dgm:cxn modelId="{42D0CCC0-57FC-46A7-B9E9-258100E5BB05}" type="presParOf" srcId="{43268244-A795-488A-9779-04A4B0EF6C35}" destId="{77F842AE-7851-407E-A559-4240DBFB8B20}" srcOrd="6" destOrd="0" presId="urn:microsoft.com/office/officeart/2009/3/layout/HorizontalOrganizationChart"/>
    <dgm:cxn modelId="{87ECB4ED-4B18-48F9-9CAC-778D0A654E89}" type="presParOf" srcId="{77F842AE-7851-407E-A559-4240DBFB8B20}" destId="{D734BA3D-879B-4B38-88FC-1409F4EE6460}" srcOrd="0" destOrd="0" presId="urn:microsoft.com/office/officeart/2009/3/layout/HorizontalOrganizationChart"/>
    <dgm:cxn modelId="{BBACC5E8-7005-4237-9344-9801733C85CB}" type="presParOf" srcId="{D734BA3D-879B-4B38-88FC-1409F4EE6460}" destId="{9315DFCB-AD83-4536-AFA1-5239C5F752EA}" srcOrd="0" destOrd="0" presId="urn:microsoft.com/office/officeart/2009/3/layout/HorizontalOrganizationChart"/>
    <dgm:cxn modelId="{1DC7D74D-CD88-4E71-A09E-9A082F7794F6}" type="presParOf" srcId="{D734BA3D-879B-4B38-88FC-1409F4EE6460}" destId="{36A1D85E-BEFA-4914-99D2-03B64DEFAC66}" srcOrd="1" destOrd="0" presId="urn:microsoft.com/office/officeart/2009/3/layout/HorizontalOrganizationChart"/>
    <dgm:cxn modelId="{61BD8685-0808-4C45-BFA1-30A20A4D7201}" type="presParOf" srcId="{77F842AE-7851-407E-A559-4240DBFB8B20}" destId="{BFD23F24-9ADB-48CC-888E-36BBC442E93A}" srcOrd="1" destOrd="0" presId="urn:microsoft.com/office/officeart/2009/3/layout/HorizontalOrganizationChart"/>
    <dgm:cxn modelId="{95767507-3069-4F51-8C4C-E0209B3602E7}" type="presParOf" srcId="{BFD23F24-9ADB-48CC-888E-36BBC442E93A}" destId="{25FE31E9-AA59-4E73-90D3-8EAD3075F364}" srcOrd="0" destOrd="0" presId="urn:microsoft.com/office/officeart/2009/3/layout/HorizontalOrganizationChart"/>
    <dgm:cxn modelId="{2B496DAE-73E3-4D0A-9777-C8CBE6977AD5}" type="presParOf" srcId="{BFD23F24-9ADB-48CC-888E-36BBC442E93A}" destId="{624D39BE-EE67-474C-B507-2677CEAC5797}" srcOrd="1" destOrd="0" presId="urn:microsoft.com/office/officeart/2009/3/layout/HorizontalOrganizationChart"/>
    <dgm:cxn modelId="{3F19707E-7B10-491D-8EB1-81BB3934641C}" type="presParOf" srcId="{624D39BE-EE67-474C-B507-2677CEAC5797}" destId="{85F744D6-E4AF-442B-902D-DB2C5697A19B}" srcOrd="0" destOrd="0" presId="urn:microsoft.com/office/officeart/2009/3/layout/HorizontalOrganizationChart"/>
    <dgm:cxn modelId="{F73806FC-E74D-4D49-B842-5B42A61322B1}" type="presParOf" srcId="{85F744D6-E4AF-442B-902D-DB2C5697A19B}" destId="{061017A3-747D-49B9-83CC-0A15B16B1344}" srcOrd="0" destOrd="0" presId="urn:microsoft.com/office/officeart/2009/3/layout/HorizontalOrganizationChart"/>
    <dgm:cxn modelId="{0671B9BC-C468-491B-AC36-031FDD7A98E3}" type="presParOf" srcId="{85F744D6-E4AF-442B-902D-DB2C5697A19B}" destId="{3F25807C-79ED-4B61-AA8B-F087807D338E}" srcOrd="1" destOrd="0" presId="urn:microsoft.com/office/officeart/2009/3/layout/HorizontalOrganizationChart"/>
    <dgm:cxn modelId="{938B7F48-62C7-47E2-8F96-DDD434548DCE}" type="presParOf" srcId="{624D39BE-EE67-474C-B507-2677CEAC5797}" destId="{5EB2CFC0-24C2-4B9F-9BC7-F1E4B49F9A53}" srcOrd="1" destOrd="0" presId="urn:microsoft.com/office/officeart/2009/3/layout/HorizontalOrganizationChart"/>
    <dgm:cxn modelId="{6703230C-36B8-47C1-A9E3-0E31F5AB1D8B}" type="presParOf" srcId="{624D39BE-EE67-474C-B507-2677CEAC5797}" destId="{DD191CC3-F868-416C-A116-10C72DBD3D74}" srcOrd="2" destOrd="0" presId="urn:microsoft.com/office/officeart/2009/3/layout/HorizontalOrganizationChart"/>
    <dgm:cxn modelId="{B2D8747B-BC46-448F-A578-D93206B39E92}" type="presParOf" srcId="{77F842AE-7851-407E-A559-4240DBFB8B20}" destId="{B878B37E-AA5E-40DB-A767-04D8D7F150E8}" srcOrd="2" destOrd="0" presId="urn:microsoft.com/office/officeart/2009/3/layout/HorizontalOrganizationChart"/>
    <dgm:cxn modelId="{15313551-6077-4DA5-9852-28A9FFB29891}" type="presParOf" srcId="{43268244-A795-488A-9779-04A4B0EF6C35}" destId="{ACF6CBD7-C8BB-4458-B238-0A1782CE379F}" srcOrd="7" destOrd="0" presId="urn:microsoft.com/office/officeart/2009/3/layout/HorizontalOrganizationChart"/>
    <dgm:cxn modelId="{D11F063F-A61A-42C6-8B53-CF95D149ED2A}" type="presParOf" srcId="{ACF6CBD7-C8BB-4458-B238-0A1782CE379F}" destId="{254DCF38-69A1-49FB-9943-EE3CF3DCA9DD}" srcOrd="0" destOrd="0" presId="urn:microsoft.com/office/officeart/2009/3/layout/HorizontalOrganizationChart"/>
    <dgm:cxn modelId="{812F5075-CA16-4DD2-BFE4-20249F61FAFE}" type="presParOf" srcId="{254DCF38-69A1-49FB-9943-EE3CF3DCA9DD}" destId="{A943AD25-17DF-4763-A49B-945B2B758756}" srcOrd="0" destOrd="0" presId="urn:microsoft.com/office/officeart/2009/3/layout/HorizontalOrganizationChart"/>
    <dgm:cxn modelId="{B652B93F-1543-420D-84C9-3377B366EB3C}" type="presParOf" srcId="{254DCF38-69A1-49FB-9943-EE3CF3DCA9DD}" destId="{C4650C50-D4D1-47E1-BBF9-9733AA2DEFB1}" srcOrd="1" destOrd="0" presId="urn:microsoft.com/office/officeart/2009/3/layout/HorizontalOrganizationChart"/>
    <dgm:cxn modelId="{004F2F8A-E9CD-4029-954A-60A822D60B25}" type="presParOf" srcId="{ACF6CBD7-C8BB-4458-B238-0A1782CE379F}" destId="{252BA1FB-E8EE-4198-BF39-4A4532CADDC8}" srcOrd="1" destOrd="0" presId="urn:microsoft.com/office/officeart/2009/3/layout/HorizontalOrganizationChart"/>
    <dgm:cxn modelId="{AC498A18-C11B-41F8-8223-EC6008C2253A}" type="presParOf" srcId="{252BA1FB-E8EE-4198-BF39-4A4532CADDC8}" destId="{28CCDD29-A0E4-42FB-86FE-2D9E03942C95}" srcOrd="0" destOrd="0" presId="urn:microsoft.com/office/officeart/2009/3/layout/HorizontalOrganizationChart"/>
    <dgm:cxn modelId="{28FF35F6-888D-46A2-909B-A0AC7092F9C6}" type="presParOf" srcId="{252BA1FB-E8EE-4198-BF39-4A4532CADDC8}" destId="{F1B2AD51-3E4A-4BA6-9C3F-008B694C3197}" srcOrd="1" destOrd="0" presId="urn:microsoft.com/office/officeart/2009/3/layout/HorizontalOrganizationChart"/>
    <dgm:cxn modelId="{582ED6C1-1518-4BF2-A2E7-AA38109195B4}" type="presParOf" srcId="{F1B2AD51-3E4A-4BA6-9C3F-008B694C3197}" destId="{04DDA2CD-F27F-4054-8344-4289F05D97C2}" srcOrd="0" destOrd="0" presId="urn:microsoft.com/office/officeart/2009/3/layout/HorizontalOrganizationChart"/>
    <dgm:cxn modelId="{490C9130-3768-42A8-AF71-91632B89AF02}" type="presParOf" srcId="{04DDA2CD-F27F-4054-8344-4289F05D97C2}" destId="{34375117-93D0-4EED-AE06-C6628DAA3478}" srcOrd="0" destOrd="0" presId="urn:microsoft.com/office/officeart/2009/3/layout/HorizontalOrganizationChart"/>
    <dgm:cxn modelId="{B90A850E-1D16-4A0B-B4FF-86ABD892E262}" type="presParOf" srcId="{04DDA2CD-F27F-4054-8344-4289F05D97C2}" destId="{B3D9E6F4-E0F9-4905-BE91-6E5D003F15AD}" srcOrd="1" destOrd="0" presId="urn:microsoft.com/office/officeart/2009/3/layout/HorizontalOrganizationChart"/>
    <dgm:cxn modelId="{83F4687C-C015-4A6D-93DB-816F5479C061}" type="presParOf" srcId="{F1B2AD51-3E4A-4BA6-9C3F-008B694C3197}" destId="{316EF1EF-69F0-4AE9-8059-D1BE192D3A28}" srcOrd="1" destOrd="0" presId="urn:microsoft.com/office/officeart/2009/3/layout/HorizontalOrganizationChart"/>
    <dgm:cxn modelId="{54484236-D5CA-44AB-93DE-3903E3ACE1FA}" type="presParOf" srcId="{F1B2AD51-3E4A-4BA6-9C3F-008B694C3197}" destId="{3502D6D8-8936-48ED-8C7A-F7B5A09F71CB}" srcOrd="2" destOrd="0" presId="urn:microsoft.com/office/officeart/2009/3/layout/HorizontalOrganizationChart"/>
    <dgm:cxn modelId="{05989505-C953-4CE9-906D-D59BFB8CE78B}" type="presParOf" srcId="{ACF6CBD7-C8BB-4458-B238-0A1782CE379F}" destId="{790C24B6-36B8-4C90-8B23-82564BA901D2}" srcOrd="2" destOrd="0" presId="urn:microsoft.com/office/officeart/2009/3/layout/HorizontalOrganizationChar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61D347-600C-44B7-8EB7-BE7D181AA26A}">
      <dsp:nvSpPr>
        <dsp:cNvPr id="0" name=""/>
        <dsp:cNvSpPr/>
      </dsp:nvSpPr>
      <dsp:spPr>
        <a:xfrm>
          <a:off x="2526622" y="1523"/>
          <a:ext cx="7031844" cy="1538582"/>
        </a:xfrm>
        <a:prstGeom prst="rightArrow">
          <a:avLst>
            <a:gd name="adj1" fmla="val 75000"/>
            <a:gd name="adj2" fmla="val 50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4605" tIns="14605" rIns="14605" bIns="14605" numCol="1" spcCol="1270" anchor="t" anchorCtr="0">
          <a:noAutofit/>
        </a:bodyPr>
        <a:lstStyle/>
        <a:p>
          <a:pPr marL="357188" lvl="1" indent="-273050" algn="l" defTabSz="1022350">
            <a:lnSpc>
              <a:spcPct val="90000"/>
            </a:lnSpc>
            <a:spcBef>
              <a:spcPct val="0"/>
            </a:spcBef>
            <a:spcAft>
              <a:spcPct val="15000"/>
            </a:spcAft>
            <a:buChar char="•"/>
          </a:pPr>
          <a:r>
            <a:rPr lang="zh-TW" sz="2300" kern="1200" dirty="0">
              <a:latin typeface="標楷體" panose="03000509000000000000" pitchFamily="65" charset="-120"/>
              <a:ea typeface="標楷體" panose="03000509000000000000" pitchFamily="65" charset="-120"/>
            </a:rPr>
            <a:t>計畫</a:t>
          </a:r>
          <a:r>
            <a:rPr lang="zh-TW" altLang="en-US" sz="2300" kern="1200" dirty="0">
              <a:latin typeface="標楷體" panose="03000509000000000000" pitchFamily="65" charset="-120"/>
              <a:ea typeface="標楷體" panose="03000509000000000000" pitchFamily="65" charset="-120"/>
            </a:rPr>
            <a:t>需符合本校</a:t>
          </a:r>
          <a:r>
            <a:rPr lang="en-US" altLang="zh-TW" sz="2300" kern="1200" dirty="0">
              <a:latin typeface="Times New Roman" panose="02020603050405020304" pitchFamily="18" charset="0"/>
              <a:ea typeface="標楷體" panose="03000509000000000000" pitchFamily="65" charset="-120"/>
              <a:cs typeface="Times New Roman" panose="02020603050405020304" pitchFamily="18" charset="0"/>
            </a:rPr>
            <a:t>111</a:t>
          </a:r>
          <a:r>
            <a:rPr lang="zh-TW" altLang="en-US" sz="2300" kern="12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2300" kern="1200" dirty="0">
              <a:latin typeface="Times New Roman" panose="02020603050405020304" pitchFamily="18" charset="0"/>
              <a:ea typeface="標楷體" panose="03000509000000000000" pitchFamily="65" charset="-120"/>
              <a:cs typeface="Times New Roman" panose="02020603050405020304" pitchFamily="18" charset="0"/>
            </a:rPr>
            <a:t>114</a:t>
          </a:r>
          <a:r>
            <a:rPr lang="zh-TW" altLang="en-US" sz="2300" kern="1200" dirty="0">
              <a:latin typeface="標楷體" panose="03000509000000000000" pitchFamily="65" charset="-120"/>
              <a:ea typeface="標楷體" panose="03000509000000000000" pitchFamily="65" charset="-120"/>
            </a:rPr>
            <a:t>學年度中程校務發展目標與策略。</a:t>
          </a:r>
          <a:endParaRPr lang="zh-TW" altLang="en-US" sz="2300" b="1" kern="1200" dirty="0">
            <a:latin typeface="標楷體" panose="03000509000000000000" pitchFamily="65" charset="-120"/>
            <a:ea typeface="標楷體" panose="03000509000000000000" pitchFamily="65" charset="-120"/>
          </a:endParaRPr>
        </a:p>
        <a:p>
          <a:pPr marL="357188" lvl="1" indent="-273050" algn="l" defTabSz="1022350">
            <a:lnSpc>
              <a:spcPct val="90000"/>
            </a:lnSpc>
            <a:spcBef>
              <a:spcPct val="0"/>
            </a:spcBef>
            <a:spcAft>
              <a:spcPct val="15000"/>
            </a:spcAft>
            <a:buChar char="•"/>
          </a:pPr>
          <a:r>
            <a:rPr lang="zh-TW" altLang="en-US" sz="2300" kern="1200" dirty="0">
              <a:latin typeface="標楷體" panose="03000509000000000000" pitchFamily="65" charset="-120"/>
              <a:ea typeface="標楷體" panose="03000509000000000000" pitchFamily="65" charset="-120"/>
            </a:rPr>
            <a:t>預算編列應達</a:t>
          </a:r>
          <a:r>
            <a:rPr lang="zh-TW" altLang="en-US" sz="2300" b="1" kern="1200" dirty="0">
              <a:latin typeface="標楷體" panose="03000509000000000000" pitchFamily="65" charset="-120"/>
              <a:ea typeface="標楷體" panose="03000509000000000000" pitchFamily="65" charset="-120"/>
            </a:rPr>
            <a:t>經常門收支預算平衡</a:t>
          </a:r>
          <a:r>
            <a:rPr lang="zh-TW" altLang="en-US" sz="2300" kern="1200" dirty="0">
              <a:latin typeface="標楷體" panose="03000509000000000000" pitchFamily="65" charset="-120"/>
              <a:ea typeface="標楷體" panose="03000509000000000000" pitchFamily="65" charset="-120"/>
            </a:rPr>
            <a:t>。</a:t>
          </a:r>
          <a:endParaRPr lang="zh-TW" altLang="en-US" sz="2300" b="1" kern="1200" dirty="0">
            <a:latin typeface="標楷體" panose="03000509000000000000" pitchFamily="65" charset="-120"/>
            <a:ea typeface="標楷體" panose="03000509000000000000" pitchFamily="65" charset="-120"/>
          </a:endParaRPr>
        </a:p>
      </dsp:txBody>
      <dsp:txXfrm>
        <a:off x="2526622" y="193846"/>
        <a:ext cx="6454876" cy="1153936"/>
      </dsp:txXfrm>
    </dsp:sp>
    <dsp:sp modelId="{801DC957-59BB-4FD6-AA18-48B17828CBF7}">
      <dsp:nvSpPr>
        <dsp:cNvPr id="0" name=""/>
        <dsp:cNvSpPr/>
      </dsp:nvSpPr>
      <dsp:spPr>
        <a:xfrm>
          <a:off x="0" y="16324"/>
          <a:ext cx="2519984" cy="1529996"/>
        </a:xfrm>
        <a:prstGeom prst="roundRect">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zh-TW" altLang="en-US" sz="3100" b="1" kern="1200" dirty="0">
              <a:latin typeface="微軟正黑體" panose="020B0604030504040204" pitchFamily="34" charset="-120"/>
              <a:ea typeface="微軟正黑體" panose="020B0604030504040204" pitchFamily="34" charset="-120"/>
            </a:rPr>
            <a:t>目        標</a:t>
          </a:r>
        </a:p>
      </dsp:txBody>
      <dsp:txXfrm>
        <a:off x="74688" y="91012"/>
        <a:ext cx="2370608" cy="1380620"/>
      </dsp:txXfrm>
    </dsp:sp>
    <dsp:sp modelId="{A0C4F6B3-FCC8-4B0C-B9A3-0046759A6CF3}">
      <dsp:nvSpPr>
        <dsp:cNvPr id="0" name=""/>
        <dsp:cNvSpPr/>
      </dsp:nvSpPr>
      <dsp:spPr>
        <a:xfrm>
          <a:off x="2511481" y="1693963"/>
          <a:ext cx="7052281" cy="1538582"/>
        </a:xfrm>
        <a:prstGeom prst="rightArrow">
          <a:avLst>
            <a:gd name="adj1" fmla="val 75000"/>
            <a:gd name="adj2" fmla="val 50000"/>
          </a:avLst>
        </a:prstGeom>
        <a:solidFill>
          <a:schemeClr val="accent2">
            <a:tint val="40000"/>
            <a:alpha val="90000"/>
            <a:hueOff val="2512910"/>
            <a:satOff val="-2189"/>
            <a:lumOff val="-3"/>
            <a:alphaOff val="0"/>
          </a:schemeClr>
        </a:solidFill>
        <a:ln w="9525" cap="flat" cmpd="sng" algn="ctr">
          <a:solidFill>
            <a:schemeClr val="accent2">
              <a:tint val="40000"/>
              <a:alpha val="90000"/>
              <a:hueOff val="2512910"/>
              <a:satOff val="-2189"/>
              <a:lumOff val="-3"/>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0" bIns="15240" numCol="1" spcCol="1270" anchor="ctr" anchorCtr="0">
          <a:noAutofit/>
        </a:bodyPr>
        <a:lstStyle/>
        <a:p>
          <a:pPr marL="357188" lvl="1" indent="-357188" algn="l" defTabSz="1066800">
            <a:lnSpc>
              <a:spcPct val="90000"/>
            </a:lnSpc>
            <a:spcBef>
              <a:spcPct val="0"/>
            </a:spcBef>
            <a:spcAft>
              <a:spcPct val="15000"/>
            </a:spcAft>
            <a:buChar char="•"/>
          </a:pPr>
          <a:r>
            <a:rPr lang="zh-TW" altLang="en-US" sz="2400" kern="1200" dirty="0">
              <a:latin typeface="標楷體" panose="03000509000000000000" pitchFamily="65" charset="-120"/>
              <a:ea typeface="標楷體" panose="03000509000000000000" pitchFamily="65" charset="-120"/>
            </a:rPr>
            <a:t>統一各項會計項目。</a:t>
          </a:r>
        </a:p>
        <a:p>
          <a:pPr marL="357188" lvl="1" indent="-357188" algn="l" defTabSz="1066800">
            <a:lnSpc>
              <a:spcPct val="90000"/>
            </a:lnSpc>
            <a:spcBef>
              <a:spcPct val="0"/>
            </a:spcBef>
            <a:spcAft>
              <a:spcPct val="15000"/>
            </a:spcAft>
            <a:buChar char="•"/>
          </a:pPr>
          <a:r>
            <a:rPr lang="zh-TW" altLang="en-US" sz="2400" kern="1200" dirty="0">
              <a:latin typeface="標楷體" panose="03000509000000000000" pitchFamily="65" charset="-120"/>
              <a:ea typeface="標楷體" panose="03000509000000000000" pitchFamily="65" charset="-120"/>
            </a:rPr>
            <a:t>為</a:t>
          </a:r>
          <a:r>
            <a:rPr lang="en-US" altLang="en-US" sz="2400" kern="1200" dirty="0">
              <a:latin typeface="Times New Roman" pitchFamily="18" charset="0"/>
              <a:ea typeface="標楷體" panose="03000509000000000000" pitchFamily="65" charset="-120"/>
              <a:cs typeface="Times New Roman" pitchFamily="18" charset="0"/>
            </a:rPr>
            <a:t>1</a:t>
          </a:r>
          <a:r>
            <a:rPr lang="en-US" altLang="zh-TW" sz="2400" kern="1200" dirty="0">
              <a:latin typeface="Times New Roman" pitchFamily="18" charset="0"/>
              <a:ea typeface="標楷體" panose="03000509000000000000" pitchFamily="65" charset="-120"/>
              <a:cs typeface="Times New Roman" pitchFamily="18" charset="0"/>
            </a:rPr>
            <a:t>13</a:t>
          </a:r>
          <a:r>
            <a:rPr lang="zh-TW" altLang="en-US" sz="2400" kern="1200" dirty="0">
              <a:latin typeface="標楷體" panose="03000509000000000000" pitchFamily="65" charset="-120"/>
              <a:ea typeface="標楷體" panose="03000509000000000000" pitchFamily="65" charset="-120"/>
            </a:rPr>
            <a:t>學年度預算編列填寫之依據。</a:t>
          </a:r>
        </a:p>
      </dsp:txBody>
      <dsp:txXfrm>
        <a:off x="2511481" y="1886286"/>
        <a:ext cx="6475313" cy="1153936"/>
      </dsp:txXfrm>
    </dsp:sp>
    <dsp:sp modelId="{B0E2AF6B-B3D5-4F4F-9460-0ACB59838EB8}">
      <dsp:nvSpPr>
        <dsp:cNvPr id="0" name=""/>
        <dsp:cNvSpPr/>
      </dsp:nvSpPr>
      <dsp:spPr>
        <a:xfrm>
          <a:off x="0" y="1686824"/>
          <a:ext cx="2510140" cy="1528796"/>
        </a:xfrm>
        <a:prstGeom prst="roundRect">
          <a:avLst/>
        </a:prstGeom>
        <a:gradFill rotWithShape="0">
          <a:gsLst>
            <a:gs pos="0">
              <a:schemeClr val="accent2">
                <a:hueOff val="2340759"/>
                <a:satOff val="-2919"/>
                <a:lumOff val="686"/>
                <a:alphaOff val="0"/>
                <a:tint val="100000"/>
                <a:shade val="100000"/>
                <a:satMod val="130000"/>
              </a:schemeClr>
            </a:gs>
            <a:gs pos="100000">
              <a:schemeClr val="accent2">
                <a:hueOff val="2340759"/>
                <a:satOff val="-2919"/>
                <a:lumOff val="686"/>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zh-TW" altLang="en-US" sz="3100" b="1" kern="1200" dirty="0">
              <a:latin typeface="微軟正黑體" panose="020B0604030504040204" pitchFamily="34" charset="-120"/>
              <a:ea typeface="微軟正黑體" panose="020B0604030504040204" pitchFamily="34" charset="-120"/>
            </a:rPr>
            <a:t>會計項目   一致性</a:t>
          </a:r>
        </a:p>
      </dsp:txBody>
      <dsp:txXfrm>
        <a:off x="74630" y="1761454"/>
        <a:ext cx="2360880" cy="1379536"/>
      </dsp:txXfrm>
    </dsp:sp>
    <dsp:sp modelId="{36B579B0-D126-4F3C-AE65-8387137B263C}">
      <dsp:nvSpPr>
        <dsp:cNvPr id="0" name=""/>
        <dsp:cNvSpPr/>
      </dsp:nvSpPr>
      <dsp:spPr>
        <a:xfrm>
          <a:off x="2511490" y="3386404"/>
          <a:ext cx="7052278" cy="1558722"/>
        </a:xfrm>
        <a:prstGeom prst="rightArrow">
          <a:avLst>
            <a:gd name="adj1" fmla="val 75000"/>
            <a:gd name="adj2" fmla="val 50000"/>
          </a:avLst>
        </a:prstGeom>
        <a:solidFill>
          <a:schemeClr val="accent2">
            <a:tint val="40000"/>
            <a:alpha val="90000"/>
            <a:hueOff val="5025821"/>
            <a:satOff val="-4378"/>
            <a:lumOff val="-6"/>
            <a:alphaOff val="0"/>
          </a:schemeClr>
        </a:solidFill>
        <a:ln w="9525" cap="flat" cmpd="sng" algn="ctr">
          <a:solidFill>
            <a:schemeClr val="accent2">
              <a:tint val="40000"/>
              <a:alpha val="90000"/>
              <a:hueOff val="5025821"/>
              <a:satOff val="-4378"/>
              <a:lumOff val="-6"/>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0" bIns="15240" numCol="1" spcCol="1270" anchor="ctr" anchorCtr="0">
          <a:noAutofit/>
        </a:bodyPr>
        <a:lstStyle/>
        <a:p>
          <a:pPr marL="357188" lvl="1" indent="-357188" algn="l" defTabSz="1066800">
            <a:lnSpc>
              <a:spcPts val="2400"/>
            </a:lnSpc>
            <a:spcBef>
              <a:spcPct val="0"/>
            </a:spcBef>
            <a:spcAft>
              <a:spcPct val="15000"/>
            </a:spcAft>
            <a:buChar char="•"/>
          </a:pPr>
          <a:r>
            <a:rPr lang="zh-TW" altLang="en-US" sz="2400" b="1" kern="1200" dirty="0">
              <a:latin typeface="標楷體" panose="03000509000000000000" pitchFamily="65" charset="-120"/>
              <a:ea typeface="標楷體" panose="03000509000000000000" pitchFamily="65" charset="-120"/>
            </a:rPr>
            <a:t>所有收入及支出均應編入概算中</a:t>
          </a:r>
          <a:r>
            <a:rPr lang="zh-TW" altLang="en-US" sz="2400" kern="1200" dirty="0">
              <a:latin typeface="標楷體" panose="03000509000000000000" pitchFamily="65" charset="-120"/>
              <a:ea typeface="標楷體" panose="03000509000000000000" pitchFamily="65" charset="-120"/>
            </a:rPr>
            <a:t>，包括一般</a:t>
          </a:r>
          <a:r>
            <a:rPr lang="zh-TW" altLang="en-US" sz="2400" u="none" kern="1200" dirty="0">
              <a:latin typeface="標楷體" panose="03000509000000000000" pitchFamily="65" charset="-120"/>
              <a:ea typeface="標楷體" panose="03000509000000000000" pitchFamily="65" charset="-120"/>
            </a:rPr>
            <a:t>例行性預算、特別計畫、各項補助款、專案計畫及基金</a:t>
          </a:r>
          <a:r>
            <a:rPr lang="zh-TW" altLang="en-US" sz="2400" kern="1200" dirty="0">
              <a:latin typeface="標楷體" panose="03000509000000000000" pitchFamily="65" charset="-120"/>
              <a:ea typeface="標楷體" panose="03000509000000000000" pitchFamily="65" charset="-120"/>
            </a:rPr>
            <a:t>等。</a:t>
          </a:r>
        </a:p>
      </dsp:txBody>
      <dsp:txXfrm>
        <a:off x="2511490" y="3581244"/>
        <a:ext cx="6467757" cy="1169042"/>
      </dsp:txXfrm>
    </dsp:sp>
    <dsp:sp modelId="{AD2E6447-B871-4537-8B94-39C90495B280}">
      <dsp:nvSpPr>
        <dsp:cNvPr id="0" name=""/>
        <dsp:cNvSpPr/>
      </dsp:nvSpPr>
      <dsp:spPr>
        <a:xfrm>
          <a:off x="0" y="3401366"/>
          <a:ext cx="2510154" cy="1528796"/>
        </a:xfrm>
        <a:prstGeom prst="roundRect">
          <a:avLst/>
        </a:prstGeom>
        <a:solidFill>
          <a:schemeClr val="accent3"/>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zh-TW" altLang="en-US" sz="3100" b="1" kern="1200" dirty="0">
              <a:latin typeface="微軟正黑體" panose="020B0604030504040204" pitchFamily="34" charset="-120"/>
              <a:ea typeface="微軟正黑體" panose="020B0604030504040204" pitchFamily="34" charset="-120"/>
            </a:rPr>
            <a:t>範       圍</a:t>
          </a:r>
        </a:p>
      </dsp:txBody>
      <dsp:txXfrm>
        <a:off x="74630" y="3475996"/>
        <a:ext cx="2360894" cy="13795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84F3CE-A48A-4E22-92FE-01C2D36B63F7}">
      <dsp:nvSpPr>
        <dsp:cNvPr id="0" name=""/>
        <dsp:cNvSpPr/>
      </dsp:nvSpPr>
      <dsp:spPr>
        <a:xfrm>
          <a:off x="588801" y="1858"/>
          <a:ext cx="3540621" cy="1194039"/>
        </a:xfrm>
        <a:prstGeom prst="roundRect">
          <a:avLst>
            <a:gd name="adj" fmla="val 10000"/>
          </a:avLst>
        </a:prstGeom>
        <a:solidFill>
          <a:srgbClr val="44546A">
            <a:lumMod val="60000"/>
            <a:lumOff val="4000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55880" rIns="83820" bIns="55880" numCol="1" spcCol="1270" anchor="ctr" anchorCtr="0">
          <a:noAutofit/>
        </a:bodyPr>
        <a:lstStyle/>
        <a:p>
          <a:pPr marL="0" lvl="0" indent="0" algn="ctr" defTabSz="1955800">
            <a:lnSpc>
              <a:spcPct val="90000"/>
            </a:lnSpc>
            <a:spcBef>
              <a:spcPct val="0"/>
            </a:spcBef>
            <a:spcAft>
              <a:spcPct val="35000"/>
            </a:spcAft>
            <a:buNone/>
          </a:pPr>
          <a:r>
            <a:rPr lang="zh-TW" altLang="en-US" sz="4400" b="1" kern="1200" dirty="0">
              <a:solidFill>
                <a:sysClr val="window" lastClr="FFFFFF"/>
              </a:solidFill>
              <a:latin typeface="標楷體" panose="03000509000000000000" pitchFamily="65" charset="-120"/>
              <a:ea typeface="標楷體" panose="03000509000000000000" pitchFamily="65" charset="-120"/>
              <a:cs typeface="+mn-cs"/>
            </a:rPr>
            <a:t>校內經費</a:t>
          </a:r>
        </a:p>
      </dsp:txBody>
      <dsp:txXfrm>
        <a:off x="623773" y="36830"/>
        <a:ext cx="3470677" cy="1124095"/>
      </dsp:txXfrm>
    </dsp:sp>
    <dsp:sp modelId="{090943D5-FBD8-47B4-B2A8-78AE8A70CC54}">
      <dsp:nvSpPr>
        <dsp:cNvPr id="0" name=""/>
        <dsp:cNvSpPr/>
      </dsp:nvSpPr>
      <dsp:spPr>
        <a:xfrm>
          <a:off x="942863" y="1195897"/>
          <a:ext cx="310526" cy="1064655"/>
        </a:xfrm>
        <a:custGeom>
          <a:avLst/>
          <a:gdLst/>
          <a:ahLst/>
          <a:cxnLst/>
          <a:rect l="0" t="0" r="0" b="0"/>
          <a:pathLst>
            <a:path>
              <a:moveTo>
                <a:pt x="0" y="0"/>
              </a:moveTo>
              <a:lnTo>
                <a:pt x="0" y="1082228"/>
              </a:lnTo>
              <a:lnTo>
                <a:pt x="343346" y="1082228"/>
              </a:lnTo>
            </a:path>
          </a:pathLst>
        </a:custGeom>
        <a:noFill/>
        <a:ln w="12700" cap="flat" cmpd="sng" algn="ctr">
          <a:solidFill>
            <a:srgbClr val="E7E6E6">
              <a:lumMod val="50000"/>
            </a:srgbClr>
          </a:solidFill>
          <a:prstDash val="solid"/>
          <a:miter lim="800000"/>
        </a:ln>
        <a:effectLst/>
      </dsp:spPr>
      <dsp:style>
        <a:lnRef idx="2">
          <a:schemeClr val="accent1"/>
        </a:lnRef>
        <a:fillRef idx="0">
          <a:schemeClr val="accent1"/>
        </a:fillRef>
        <a:effectRef idx="1">
          <a:schemeClr val="accent1"/>
        </a:effectRef>
        <a:fontRef idx="minor">
          <a:schemeClr val="tx1"/>
        </a:fontRef>
      </dsp:style>
    </dsp:sp>
    <dsp:sp modelId="{1CE81633-D54C-4FF2-9868-8C533F6F777C}">
      <dsp:nvSpPr>
        <dsp:cNvPr id="0" name=""/>
        <dsp:cNvSpPr/>
      </dsp:nvSpPr>
      <dsp:spPr>
        <a:xfrm>
          <a:off x="1253390" y="1412229"/>
          <a:ext cx="2832496" cy="1696647"/>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45720" tIns="30480" rIns="45720" bIns="30480" numCol="1" spcCol="1270" anchor="ctr" anchorCtr="0">
          <a:noAutofit/>
        </a:bodyPr>
        <a:lstStyle/>
        <a:p>
          <a:pPr marL="0" lvl="0" indent="0" algn="l" defTabSz="1066800">
            <a:lnSpc>
              <a:spcPct val="90000"/>
            </a:lnSpc>
            <a:spcBef>
              <a:spcPct val="0"/>
            </a:spcBef>
            <a:spcAft>
              <a:spcPct val="35000"/>
            </a:spcAft>
            <a:buNone/>
          </a:pPr>
          <a:r>
            <a:rPr lang="zh-TW" altLang="en-US" sz="2400" b="1" kern="1200">
              <a:solidFill>
                <a:srgbClr val="FF0000"/>
              </a:solidFill>
              <a:latin typeface="標楷體" panose="03000509000000000000" pitchFamily="65" charset="-120"/>
              <a:ea typeface="標楷體" panose="03000509000000000000" pitchFamily="65" charset="-120"/>
              <a:cs typeface="+mn-cs"/>
            </a:rPr>
            <a:t>不須支付場地借用費</a:t>
          </a:r>
          <a:r>
            <a:rPr lang="en-US" altLang="zh-TW" sz="2400" kern="1200">
              <a:solidFill>
                <a:sysClr val="windowText" lastClr="000000">
                  <a:hueOff val="0"/>
                  <a:satOff val="0"/>
                  <a:lumOff val="0"/>
                  <a:alphaOff val="0"/>
                </a:sysClr>
              </a:solidFill>
              <a:latin typeface="標楷體" panose="03000509000000000000" pitchFamily="65" charset="-120"/>
              <a:ea typeface="標楷體" panose="03000509000000000000" pitchFamily="65" charset="-120"/>
              <a:cs typeface="+mn-cs"/>
            </a:rPr>
            <a:t>(</a:t>
          </a:r>
          <a:r>
            <a:rPr lang="zh-TW" altLang="zh-TW" sz="2400" kern="1200">
              <a:solidFill>
                <a:sysClr val="windowText" lastClr="000000">
                  <a:hueOff val="0"/>
                  <a:satOff val="0"/>
                  <a:lumOff val="0"/>
                  <a:alphaOff val="0"/>
                </a:sysClr>
              </a:solidFill>
              <a:latin typeface="標楷體" panose="03000509000000000000" pitchFamily="65" charset="-120"/>
              <a:ea typeface="標楷體" panose="03000509000000000000" pitchFamily="65" charset="-120"/>
              <a:cs typeface="+mn-cs"/>
            </a:rPr>
            <a:t>除場地另有規定外</a:t>
          </a:r>
          <a:r>
            <a:rPr lang="zh-TW" altLang="en-US" sz="2400" kern="1200">
              <a:solidFill>
                <a:sysClr val="windowText" lastClr="000000">
                  <a:hueOff val="0"/>
                  <a:satOff val="0"/>
                  <a:lumOff val="0"/>
                  <a:alphaOff val="0"/>
                </a:sysClr>
              </a:solidFill>
              <a:latin typeface="標楷體" panose="03000509000000000000" pitchFamily="65" charset="-120"/>
              <a:ea typeface="標楷體" panose="03000509000000000000" pitchFamily="65" charset="-120"/>
              <a:cs typeface="+mn-cs"/>
            </a:rPr>
            <a:t>；例如國璽樓會議廳室。）</a:t>
          </a:r>
          <a:endParaRPr lang="zh-TW" altLang="en-US" sz="2400" kern="1200" dirty="0">
            <a:solidFill>
              <a:sysClr val="windowText" lastClr="000000">
                <a:hueOff val="0"/>
                <a:satOff val="0"/>
                <a:lumOff val="0"/>
                <a:alphaOff val="0"/>
              </a:sysClr>
            </a:solidFill>
            <a:latin typeface="標楷體" panose="03000509000000000000" pitchFamily="65" charset="-120"/>
            <a:ea typeface="標楷體" panose="03000509000000000000" pitchFamily="65" charset="-120"/>
            <a:cs typeface="+mn-cs"/>
          </a:endParaRPr>
        </a:p>
      </dsp:txBody>
      <dsp:txXfrm>
        <a:off x="1303083" y="1461922"/>
        <a:ext cx="2733110" cy="1597261"/>
      </dsp:txXfrm>
    </dsp:sp>
    <dsp:sp modelId="{AB217975-8E60-4256-BDA1-AC3259EFE1B2}">
      <dsp:nvSpPr>
        <dsp:cNvPr id="0" name=""/>
        <dsp:cNvSpPr/>
      </dsp:nvSpPr>
      <dsp:spPr>
        <a:xfrm>
          <a:off x="942863" y="1195897"/>
          <a:ext cx="310526" cy="2930607"/>
        </a:xfrm>
        <a:custGeom>
          <a:avLst/>
          <a:gdLst/>
          <a:ahLst/>
          <a:cxnLst/>
          <a:rect l="0" t="0" r="0" b="0"/>
          <a:pathLst>
            <a:path>
              <a:moveTo>
                <a:pt x="0" y="0"/>
              </a:moveTo>
              <a:lnTo>
                <a:pt x="0" y="2971492"/>
              </a:lnTo>
              <a:lnTo>
                <a:pt x="343346" y="2971492"/>
              </a:lnTo>
            </a:path>
          </a:pathLst>
        </a:custGeom>
        <a:noFill/>
        <a:ln w="9525" cap="flat" cmpd="sng" algn="ctr">
          <a:solidFill>
            <a:schemeClr val="accent1">
              <a:shade val="95000"/>
              <a:satMod val="105000"/>
            </a:schemeClr>
          </a:solidFill>
          <a:prstDash val="solid"/>
        </a:ln>
        <a:effectLst/>
      </dsp:spPr>
      <dsp:style>
        <a:lnRef idx="1">
          <a:schemeClr val="accent1"/>
        </a:lnRef>
        <a:fillRef idx="0">
          <a:schemeClr val="accent1"/>
        </a:fillRef>
        <a:effectRef idx="0">
          <a:schemeClr val="accent1"/>
        </a:effectRef>
        <a:fontRef idx="minor">
          <a:schemeClr val="tx1"/>
        </a:fontRef>
      </dsp:style>
    </dsp:sp>
    <dsp:sp modelId="{CA3A2A59-ADE1-4F58-B56B-46133D6F1701}">
      <dsp:nvSpPr>
        <dsp:cNvPr id="0" name=""/>
        <dsp:cNvSpPr/>
      </dsp:nvSpPr>
      <dsp:spPr>
        <a:xfrm>
          <a:off x="1253390" y="3285784"/>
          <a:ext cx="2832496" cy="1681440"/>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47625" tIns="31750" rIns="47625" bIns="31750" numCol="1" spcCol="1270" anchor="ctr" anchorCtr="0">
          <a:noAutofit/>
        </a:bodyPr>
        <a:lstStyle/>
        <a:p>
          <a:pPr marL="0" lvl="0" indent="0" algn="l" defTabSz="1111250">
            <a:lnSpc>
              <a:spcPct val="90000"/>
            </a:lnSpc>
            <a:spcBef>
              <a:spcPct val="0"/>
            </a:spcBef>
            <a:spcAft>
              <a:spcPct val="35000"/>
            </a:spcAft>
            <a:buNone/>
          </a:pPr>
          <a:r>
            <a:rPr lang="zh-TW" altLang="en-US" sz="2500" kern="1200" dirty="0">
              <a:solidFill>
                <a:sysClr val="windowText" lastClr="000000">
                  <a:hueOff val="0"/>
                  <a:satOff val="0"/>
                  <a:lumOff val="0"/>
                  <a:alphaOff val="0"/>
                </a:sysClr>
              </a:solidFill>
              <a:latin typeface="標楷體" panose="03000509000000000000" pitchFamily="65" charset="-120"/>
              <a:ea typeface="標楷體" panose="03000509000000000000" pitchFamily="65" charset="-120"/>
              <a:cs typeface="+mn-cs"/>
            </a:rPr>
            <a:t>設備使用費、技術人員操作費及工友</a:t>
          </a:r>
          <a:r>
            <a:rPr lang="zh-TW" altLang="en-US" sz="2500" b="1" kern="1200" dirty="0">
              <a:solidFill>
                <a:sysClr val="windowText" lastClr="000000"/>
              </a:solidFill>
              <a:latin typeface="標楷體" panose="03000509000000000000" pitchFamily="65" charset="-120"/>
              <a:ea typeface="標楷體" panose="03000509000000000000" pitchFamily="65" charset="-120"/>
              <a:cs typeface="+mn-cs"/>
            </a:rPr>
            <a:t>加班費</a:t>
          </a:r>
          <a:r>
            <a:rPr lang="zh-TW" altLang="en-US" sz="2500" kern="1200" dirty="0">
              <a:solidFill>
                <a:sysClr val="windowText" lastClr="000000"/>
              </a:solidFill>
              <a:latin typeface="標楷體" panose="03000509000000000000" pitchFamily="65" charset="-120"/>
              <a:ea typeface="標楷體" panose="03000509000000000000" pitchFamily="65" charset="-120"/>
              <a:cs typeface="+mn-cs"/>
            </a:rPr>
            <a:t>等</a:t>
          </a:r>
          <a:r>
            <a:rPr lang="zh-TW" altLang="en-US" sz="2500" kern="1200" dirty="0">
              <a:solidFill>
                <a:sysClr val="windowText" lastClr="000000">
                  <a:hueOff val="0"/>
                  <a:satOff val="0"/>
                  <a:lumOff val="0"/>
                  <a:alphaOff val="0"/>
                </a:sysClr>
              </a:solidFill>
              <a:latin typeface="標楷體" panose="03000509000000000000" pitchFamily="65" charset="-120"/>
              <a:ea typeface="標楷體" panose="03000509000000000000" pitchFamily="65" charset="-120"/>
              <a:cs typeface="+mn-cs"/>
            </a:rPr>
            <a:t>仍須由</a:t>
          </a:r>
          <a:r>
            <a:rPr lang="zh-TW" altLang="en-US" sz="2500" b="1" kern="1200" dirty="0">
              <a:solidFill>
                <a:srgbClr val="FF0000"/>
              </a:solidFill>
              <a:latin typeface="標楷體" panose="03000509000000000000" pitchFamily="65" charset="-120"/>
              <a:ea typeface="標楷體" panose="03000509000000000000" pitchFamily="65" charset="-120"/>
              <a:cs typeface="+mn-cs"/>
            </a:rPr>
            <a:t>業務單位編列</a:t>
          </a:r>
        </a:p>
      </dsp:txBody>
      <dsp:txXfrm>
        <a:off x="1302638" y="3335032"/>
        <a:ext cx="2734000" cy="1582944"/>
      </dsp:txXfrm>
    </dsp:sp>
    <dsp:sp modelId="{FB645A04-E993-46BF-BF0B-5EB69256E73D}">
      <dsp:nvSpPr>
        <dsp:cNvPr id="0" name=""/>
        <dsp:cNvSpPr/>
      </dsp:nvSpPr>
      <dsp:spPr>
        <a:xfrm>
          <a:off x="5014577" y="1858"/>
          <a:ext cx="3540621" cy="1201191"/>
        </a:xfrm>
        <a:prstGeom prst="roundRect">
          <a:avLst>
            <a:gd name="adj" fmla="val 10000"/>
          </a:avLst>
        </a:prstGeom>
        <a:solidFill>
          <a:srgbClr val="FF9966"/>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55880" rIns="83820" bIns="55880" numCol="1" spcCol="1270" anchor="ctr" anchorCtr="0">
          <a:noAutofit/>
        </a:bodyPr>
        <a:lstStyle/>
        <a:p>
          <a:pPr marL="0" lvl="0" indent="0" algn="ctr" defTabSz="1955800">
            <a:lnSpc>
              <a:spcPct val="90000"/>
            </a:lnSpc>
            <a:spcBef>
              <a:spcPct val="0"/>
            </a:spcBef>
            <a:spcAft>
              <a:spcPct val="35000"/>
            </a:spcAft>
            <a:buNone/>
          </a:pPr>
          <a:r>
            <a:rPr lang="zh-TW" altLang="en-US" sz="4400" b="1" kern="1200" dirty="0">
              <a:solidFill>
                <a:sysClr val="window" lastClr="FFFFFF"/>
              </a:solidFill>
              <a:latin typeface="標楷體" panose="03000509000000000000" pitchFamily="65" charset="-120"/>
              <a:ea typeface="標楷體" panose="03000509000000000000" pitchFamily="65" charset="-120"/>
              <a:cs typeface="+mn-cs"/>
            </a:rPr>
            <a:t>校外經費</a:t>
          </a:r>
        </a:p>
      </dsp:txBody>
      <dsp:txXfrm>
        <a:off x="5049759" y="37040"/>
        <a:ext cx="3470257" cy="1130827"/>
      </dsp:txXfrm>
    </dsp:sp>
    <dsp:sp modelId="{1E8E9CA1-1A6B-43C4-9D7D-C63CC29680DE}">
      <dsp:nvSpPr>
        <dsp:cNvPr id="0" name=""/>
        <dsp:cNvSpPr/>
      </dsp:nvSpPr>
      <dsp:spPr>
        <a:xfrm>
          <a:off x="5368639" y="1203049"/>
          <a:ext cx="313302" cy="1073463"/>
        </a:xfrm>
        <a:custGeom>
          <a:avLst/>
          <a:gdLst/>
          <a:ahLst/>
          <a:cxnLst/>
          <a:rect l="0" t="0" r="0" b="0"/>
          <a:pathLst>
            <a:path>
              <a:moveTo>
                <a:pt x="0" y="0"/>
              </a:moveTo>
              <a:lnTo>
                <a:pt x="0" y="1093232"/>
              </a:lnTo>
              <a:lnTo>
                <a:pt x="352877" y="1093232"/>
              </a:lnTo>
            </a:path>
          </a:pathLst>
        </a:custGeom>
        <a:noFill/>
        <a:ln w="6350" cap="flat" cmpd="sng" algn="ctr">
          <a:solidFill>
            <a:srgbClr val="ED7D31"/>
          </a:solidFill>
          <a:prstDash val="solid"/>
          <a:miter lim="800000"/>
        </a:ln>
        <a:effectLst/>
      </dsp:spPr>
      <dsp:style>
        <a:lnRef idx="1">
          <a:schemeClr val="accent2"/>
        </a:lnRef>
        <a:fillRef idx="0">
          <a:schemeClr val="accent2"/>
        </a:fillRef>
        <a:effectRef idx="0">
          <a:schemeClr val="accent2"/>
        </a:effectRef>
        <a:fontRef idx="minor">
          <a:schemeClr val="tx1"/>
        </a:fontRef>
      </dsp:style>
    </dsp:sp>
    <dsp:sp modelId="{60974ABB-E36D-4BC3-B333-4781AD7772B9}">
      <dsp:nvSpPr>
        <dsp:cNvPr id="0" name=""/>
        <dsp:cNvSpPr/>
      </dsp:nvSpPr>
      <dsp:spPr>
        <a:xfrm>
          <a:off x="5681942" y="1441315"/>
          <a:ext cx="2786412" cy="1670394"/>
        </a:xfrm>
        <a:prstGeom prst="roundRect">
          <a:avLst>
            <a:gd name="adj" fmla="val 10000"/>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zh-TW" altLang="en-US" sz="2800" kern="1200">
              <a:solidFill>
                <a:srgbClr val="0033CC"/>
              </a:solidFill>
              <a:latin typeface="標楷體" panose="03000509000000000000" pitchFamily="65" charset="-120"/>
              <a:ea typeface="標楷體" panose="03000509000000000000" pitchFamily="65" charset="-120"/>
              <a:cs typeface="+mn-cs"/>
            </a:rPr>
            <a:t>須支付場地費</a:t>
          </a:r>
          <a:endParaRPr lang="zh-TW" altLang="en-US" sz="2800" kern="1200" dirty="0">
            <a:solidFill>
              <a:srgbClr val="0033CC"/>
            </a:solidFill>
            <a:latin typeface="標楷體" panose="03000509000000000000" pitchFamily="65" charset="-120"/>
            <a:ea typeface="標楷體" panose="03000509000000000000" pitchFamily="65" charset="-120"/>
            <a:cs typeface="+mn-cs"/>
          </a:endParaRPr>
        </a:p>
      </dsp:txBody>
      <dsp:txXfrm>
        <a:off x="5730866" y="1490239"/>
        <a:ext cx="2688564" cy="1572546"/>
      </dsp:txXfrm>
    </dsp:sp>
    <dsp:sp modelId="{374E314A-125A-472C-9260-92495E9C6F72}">
      <dsp:nvSpPr>
        <dsp:cNvPr id="0" name=""/>
        <dsp:cNvSpPr/>
      </dsp:nvSpPr>
      <dsp:spPr>
        <a:xfrm>
          <a:off x="5368639" y="1203049"/>
          <a:ext cx="313302" cy="2919914"/>
        </a:xfrm>
        <a:custGeom>
          <a:avLst/>
          <a:gdLst/>
          <a:ahLst/>
          <a:cxnLst/>
          <a:rect l="0" t="0" r="0" b="0"/>
          <a:pathLst>
            <a:path>
              <a:moveTo>
                <a:pt x="0" y="0"/>
              </a:moveTo>
              <a:lnTo>
                <a:pt x="0" y="2934874"/>
              </a:lnTo>
              <a:lnTo>
                <a:pt x="362409" y="2934874"/>
              </a:lnTo>
            </a:path>
          </a:pathLst>
        </a:custGeom>
        <a:noFill/>
        <a:ln w="9525" cap="flat" cmpd="sng" algn="ctr">
          <a:solidFill>
            <a:schemeClr val="accent6">
              <a:shade val="95000"/>
              <a:satMod val="105000"/>
            </a:schemeClr>
          </a:solidFill>
          <a:prstDash val="solid"/>
        </a:ln>
        <a:effectLst/>
      </dsp:spPr>
      <dsp:style>
        <a:lnRef idx="1">
          <a:schemeClr val="accent6"/>
        </a:lnRef>
        <a:fillRef idx="0">
          <a:schemeClr val="accent6"/>
        </a:fillRef>
        <a:effectRef idx="0">
          <a:schemeClr val="accent6"/>
        </a:effectRef>
        <a:fontRef idx="minor">
          <a:schemeClr val="tx1"/>
        </a:fontRef>
      </dsp:style>
    </dsp:sp>
    <dsp:sp modelId="{655194C7-A0A5-4ACE-BB37-C0553F3B12F2}">
      <dsp:nvSpPr>
        <dsp:cNvPr id="0" name=""/>
        <dsp:cNvSpPr/>
      </dsp:nvSpPr>
      <dsp:spPr>
        <a:xfrm>
          <a:off x="5681942" y="3287767"/>
          <a:ext cx="2786412" cy="1670394"/>
        </a:xfrm>
        <a:prstGeom prst="roundRect">
          <a:avLst>
            <a:gd name="adj" fmla="val 10000"/>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47625" tIns="31750" rIns="47625" bIns="31750" numCol="1" spcCol="1270" anchor="ctr" anchorCtr="0">
          <a:noAutofit/>
        </a:bodyPr>
        <a:lstStyle/>
        <a:p>
          <a:pPr marL="0" lvl="0" indent="0" algn="l" defTabSz="1111250">
            <a:lnSpc>
              <a:spcPct val="90000"/>
            </a:lnSpc>
            <a:spcBef>
              <a:spcPct val="0"/>
            </a:spcBef>
            <a:spcAft>
              <a:spcPts val="0"/>
            </a:spcAft>
            <a:buNone/>
          </a:pPr>
          <a:r>
            <a:rPr lang="zh-TW" altLang="en-US" sz="2500" b="1" kern="1200" dirty="0">
              <a:solidFill>
                <a:srgbClr val="0033CC"/>
              </a:solidFill>
              <a:latin typeface="標楷體" panose="03000509000000000000" pitchFamily="65" charset="-120"/>
              <a:ea typeface="標楷體" panose="03000509000000000000" pitchFamily="65" charset="-120"/>
              <a:cs typeface="+mn-cs"/>
            </a:rPr>
            <a:t>須支付</a:t>
          </a:r>
          <a:r>
            <a:rPr lang="zh-TW" altLang="en-US" sz="2500" kern="1200" dirty="0">
              <a:solidFill>
                <a:sysClr val="windowText" lastClr="000000">
                  <a:hueOff val="0"/>
                  <a:satOff val="0"/>
                  <a:lumOff val="0"/>
                  <a:alphaOff val="0"/>
                </a:sysClr>
              </a:solidFill>
              <a:latin typeface="標楷體" panose="03000509000000000000" pitchFamily="65" charset="-120"/>
              <a:ea typeface="標楷體" panose="03000509000000000000" pitchFamily="65" charset="-120"/>
              <a:cs typeface="+mn-cs"/>
            </a:rPr>
            <a:t>設備使用費</a:t>
          </a:r>
          <a:endParaRPr lang="en-US" altLang="zh-TW" sz="2500" kern="1200" dirty="0">
            <a:solidFill>
              <a:sysClr val="windowText" lastClr="000000">
                <a:hueOff val="0"/>
                <a:satOff val="0"/>
                <a:lumOff val="0"/>
                <a:alphaOff val="0"/>
              </a:sysClr>
            </a:solidFill>
            <a:latin typeface="標楷體" panose="03000509000000000000" pitchFamily="65" charset="-120"/>
            <a:ea typeface="標楷體" panose="03000509000000000000" pitchFamily="65" charset="-120"/>
            <a:cs typeface="+mn-cs"/>
          </a:endParaRPr>
        </a:p>
        <a:p>
          <a:pPr marL="0" lvl="0" indent="0" algn="l" defTabSz="1111250">
            <a:lnSpc>
              <a:spcPct val="90000"/>
            </a:lnSpc>
            <a:spcBef>
              <a:spcPct val="0"/>
            </a:spcBef>
            <a:spcAft>
              <a:spcPts val="0"/>
            </a:spcAft>
            <a:buNone/>
          </a:pPr>
          <a:r>
            <a:rPr lang="zh-TW" altLang="en-US" sz="2500" kern="1200" dirty="0">
              <a:solidFill>
                <a:sysClr val="windowText" lastClr="000000">
                  <a:hueOff val="0"/>
                  <a:satOff val="0"/>
                  <a:lumOff val="0"/>
                  <a:alphaOff val="0"/>
                </a:sysClr>
              </a:solidFill>
              <a:latin typeface="標楷體" panose="03000509000000000000" pitchFamily="65" charset="-120"/>
              <a:ea typeface="標楷體" panose="03000509000000000000" pitchFamily="65" charset="-120"/>
              <a:cs typeface="+mn-cs"/>
            </a:rPr>
            <a:t>、技術人員操作費及工友</a:t>
          </a:r>
          <a:r>
            <a:rPr lang="zh-TW" altLang="en-US" sz="2500" b="1" kern="1200" dirty="0">
              <a:solidFill>
                <a:sysClr val="windowText" lastClr="000000"/>
              </a:solidFill>
              <a:latin typeface="標楷體" panose="03000509000000000000" pitchFamily="65" charset="-120"/>
              <a:ea typeface="標楷體" panose="03000509000000000000" pitchFamily="65" charset="-120"/>
              <a:cs typeface="+mn-cs"/>
            </a:rPr>
            <a:t>加班費</a:t>
          </a:r>
        </a:p>
      </dsp:txBody>
      <dsp:txXfrm>
        <a:off x="5730866" y="3336691"/>
        <a:ext cx="2688564" cy="15725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CCDD29-A0E4-42FB-86FE-2D9E03942C95}">
      <dsp:nvSpPr>
        <dsp:cNvPr id="0" name=""/>
        <dsp:cNvSpPr/>
      </dsp:nvSpPr>
      <dsp:spPr>
        <a:xfrm>
          <a:off x="2502280" y="5377481"/>
          <a:ext cx="272642" cy="91440"/>
        </a:xfrm>
        <a:custGeom>
          <a:avLst/>
          <a:gdLst/>
          <a:ahLst/>
          <a:cxnLst/>
          <a:rect l="0" t="0" r="0" b="0"/>
          <a:pathLst>
            <a:path>
              <a:moveTo>
                <a:pt x="0" y="56324"/>
              </a:moveTo>
              <a:lnTo>
                <a:pt x="135698" y="56324"/>
              </a:lnTo>
              <a:lnTo>
                <a:pt x="135698" y="45720"/>
              </a:lnTo>
              <a:lnTo>
                <a:pt x="272642" y="45720"/>
              </a:lnTo>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5FE31E9-AA59-4E73-90D3-8EAD3075F364}">
      <dsp:nvSpPr>
        <dsp:cNvPr id="0" name=""/>
        <dsp:cNvSpPr/>
      </dsp:nvSpPr>
      <dsp:spPr>
        <a:xfrm>
          <a:off x="2501033" y="4721749"/>
          <a:ext cx="273889" cy="91440"/>
        </a:xfrm>
        <a:custGeom>
          <a:avLst/>
          <a:gdLst/>
          <a:ahLst/>
          <a:cxnLst/>
          <a:rect l="0" t="0" r="0" b="0"/>
          <a:pathLst>
            <a:path>
              <a:moveTo>
                <a:pt x="0" y="45720"/>
              </a:moveTo>
              <a:lnTo>
                <a:pt x="273889" y="45720"/>
              </a:lnTo>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145DC2E-DCB9-4C94-9093-257862F5D302}">
      <dsp:nvSpPr>
        <dsp:cNvPr id="0" name=""/>
        <dsp:cNvSpPr/>
      </dsp:nvSpPr>
      <dsp:spPr>
        <a:xfrm>
          <a:off x="2501033" y="4050381"/>
          <a:ext cx="273889" cy="91440"/>
        </a:xfrm>
        <a:custGeom>
          <a:avLst/>
          <a:gdLst/>
          <a:ahLst/>
          <a:cxnLst/>
          <a:rect l="0" t="0" r="0" b="0"/>
          <a:pathLst>
            <a:path>
              <a:moveTo>
                <a:pt x="0" y="45720"/>
              </a:moveTo>
              <a:lnTo>
                <a:pt x="273889" y="45720"/>
              </a:lnTo>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36D28F8-A88C-4607-9AC5-6A8D88228F0D}">
      <dsp:nvSpPr>
        <dsp:cNvPr id="0" name=""/>
        <dsp:cNvSpPr/>
      </dsp:nvSpPr>
      <dsp:spPr>
        <a:xfrm>
          <a:off x="2501033" y="3379012"/>
          <a:ext cx="273889" cy="91440"/>
        </a:xfrm>
        <a:custGeom>
          <a:avLst/>
          <a:gdLst/>
          <a:ahLst/>
          <a:cxnLst/>
          <a:rect l="0" t="0" r="0" b="0"/>
          <a:pathLst>
            <a:path>
              <a:moveTo>
                <a:pt x="0" y="45720"/>
              </a:moveTo>
              <a:lnTo>
                <a:pt x="273889" y="45720"/>
              </a:lnTo>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494B37E-87DC-4D43-B87A-F3F92695019E}">
      <dsp:nvSpPr>
        <dsp:cNvPr id="0" name=""/>
        <dsp:cNvSpPr/>
      </dsp:nvSpPr>
      <dsp:spPr>
        <a:xfrm>
          <a:off x="2501033" y="2438935"/>
          <a:ext cx="273889" cy="91440"/>
        </a:xfrm>
        <a:custGeom>
          <a:avLst/>
          <a:gdLst/>
          <a:ahLst/>
          <a:cxnLst/>
          <a:rect l="0" t="0" r="0" b="0"/>
          <a:pathLst>
            <a:path>
              <a:moveTo>
                <a:pt x="0" y="45720"/>
              </a:moveTo>
              <a:lnTo>
                <a:pt x="273889" y="45720"/>
              </a:lnTo>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F797987-6C1F-4E35-85DC-DFA8D8B99FF0}">
      <dsp:nvSpPr>
        <dsp:cNvPr id="0" name=""/>
        <dsp:cNvSpPr/>
      </dsp:nvSpPr>
      <dsp:spPr>
        <a:xfrm>
          <a:off x="2501033" y="1498858"/>
          <a:ext cx="273889" cy="91440"/>
        </a:xfrm>
        <a:custGeom>
          <a:avLst/>
          <a:gdLst/>
          <a:ahLst/>
          <a:cxnLst/>
          <a:rect l="0" t="0" r="0" b="0"/>
          <a:pathLst>
            <a:path>
              <a:moveTo>
                <a:pt x="0" y="45720"/>
              </a:moveTo>
              <a:lnTo>
                <a:pt x="273889" y="45720"/>
              </a:lnTo>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7ED1D41-C09D-4714-BD77-A9BB4EBF82B5}">
      <dsp:nvSpPr>
        <dsp:cNvPr id="0" name=""/>
        <dsp:cNvSpPr/>
      </dsp:nvSpPr>
      <dsp:spPr>
        <a:xfrm>
          <a:off x="2501033" y="831456"/>
          <a:ext cx="273889" cy="91440"/>
        </a:xfrm>
        <a:custGeom>
          <a:avLst/>
          <a:gdLst/>
          <a:ahLst/>
          <a:cxnLst/>
          <a:rect l="0" t="0" r="0" b="0"/>
          <a:pathLst>
            <a:path>
              <a:moveTo>
                <a:pt x="0" y="45720"/>
              </a:moveTo>
              <a:lnTo>
                <a:pt x="273889" y="45720"/>
              </a:lnTo>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F0710AD-4DD9-4200-8190-4FF858FBCCBE}">
      <dsp:nvSpPr>
        <dsp:cNvPr id="0" name=""/>
        <dsp:cNvSpPr/>
      </dsp:nvSpPr>
      <dsp:spPr>
        <a:xfrm>
          <a:off x="2501033" y="165355"/>
          <a:ext cx="273889" cy="91440"/>
        </a:xfrm>
        <a:custGeom>
          <a:avLst/>
          <a:gdLst/>
          <a:ahLst/>
          <a:cxnLst/>
          <a:rect l="0" t="0" r="0" b="0"/>
          <a:pathLst>
            <a:path>
              <a:moveTo>
                <a:pt x="0" y="45720"/>
              </a:moveTo>
              <a:lnTo>
                <a:pt x="273889" y="45720"/>
              </a:lnTo>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E1BFB24-A4DC-440F-AB4E-D314029C4985}">
      <dsp:nvSpPr>
        <dsp:cNvPr id="0" name=""/>
        <dsp:cNvSpPr/>
      </dsp:nvSpPr>
      <dsp:spPr>
        <a:xfrm>
          <a:off x="94479" y="14518"/>
          <a:ext cx="2406554" cy="393112"/>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l" defTabSz="800100">
            <a:lnSpc>
              <a:spcPct val="90000"/>
            </a:lnSpc>
            <a:spcBef>
              <a:spcPct val="0"/>
            </a:spcBef>
            <a:spcAft>
              <a:spcPct val="35000"/>
            </a:spcAft>
            <a:buNone/>
          </a:pPr>
          <a:r>
            <a:rPr lang="en-US" altLang="en-US" sz="1800" b="1" kern="1200" dirty="0">
              <a:solidFill>
                <a:schemeClr val="accent1">
                  <a:lumMod val="50000"/>
                </a:schemeClr>
              </a:solidFill>
              <a:latin typeface="微軟正黑體" panose="020B0604030504040204" pitchFamily="34" charset="-120"/>
              <a:ea typeface="微軟正黑體" panose="020B0604030504040204" pitchFamily="34" charset="-120"/>
            </a:rPr>
            <a:t>113.01.04</a:t>
          </a:r>
          <a:r>
            <a:rPr lang="zh-TW" altLang="en-US" sz="1800" b="1" kern="1200" dirty="0">
              <a:solidFill>
                <a:schemeClr val="accent1">
                  <a:lumMod val="50000"/>
                </a:schemeClr>
              </a:solidFill>
              <a:latin typeface="微軟正黑體" panose="020B0604030504040204" pitchFamily="34" charset="-120"/>
              <a:ea typeface="微軟正黑體" panose="020B0604030504040204" pitchFamily="34" charset="-120"/>
            </a:rPr>
            <a:t>（四）前</a:t>
          </a:r>
        </a:p>
      </dsp:txBody>
      <dsp:txXfrm>
        <a:off x="94479" y="14518"/>
        <a:ext cx="2406554" cy="393112"/>
      </dsp:txXfrm>
    </dsp:sp>
    <dsp:sp modelId="{18556465-C222-4CCE-8DE1-8C24A6A41C7F}">
      <dsp:nvSpPr>
        <dsp:cNvPr id="0" name=""/>
        <dsp:cNvSpPr/>
      </dsp:nvSpPr>
      <dsp:spPr>
        <a:xfrm>
          <a:off x="2774923" y="2234"/>
          <a:ext cx="7930597" cy="417680"/>
        </a:xfrm>
        <a:prstGeom prst="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8890" tIns="8890" rIns="8890" bIns="8890" numCol="1" spcCol="1270" anchor="ctr" anchorCtr="0">
          <a:noAutofit/>
        </a:bodyPr>
        <a:lstStyle/>
        <a:p>
          <a:pPr marL="0" lvl="0" indent="0" algn="l" defTabSz="622300">
            <a:lnSpc>
              <a:spcPct val="90000"/>
            </a:lnSpc>
            <a:spcBef>
              <a:spcPct val="0"/>
            </a:spcBef>
            <a:spcAft>
              <a:spcPct val="35000"/>
            </a:spcAft>
            <a:buNone/>
          </a:pPr>
          <a:r>
            <a:rPr lang="zh-TW" altLang="en-US" sz="1400" b="1" kern="1200" dirty="0">
              <a:solidFill>
                <a:schemeClr val="accent2">
                  <a:lumMod val="50000"/>
                </a:schemeClr>
              </a:solidFill>
              <a:latin typeface="微軟正黑體" panose="020B0604030504040204" pitchFamily="34" charset="-120"/>
              <a:ea typeface="微軟正黑體" panose="020B0604030504040204" pitchFamily="34" charset="-120"/>
            </a:rPr>
            <a:t> </a:t>
          </a:r>
          <a:r>
            <a:rPr lang="zh-TW" altLang="en-US" sz="1600" b="1" kern="1200" dirty="0">
              <a:solidFill>
                <a:schemeClr val="accent2">
                  <a:lumMod val="50000"/>
                </a:schemeClr>
              </a:solidFill>
              <a:latin typeface="微軟正黑體" panose="020B0604030504040204" pitchFamily="34" charset="-120"/>
              <a:ea typeface="微軟正黑體" panose="020B0604030504040204" pitchFamily="34" charset="-120"/>
            </a:rPr>
            <a:t>各系所單位繳交人事室「各系所單位人事費預算明細表」更正版予人事室。</a:t>
          </a:r>
        </a:p>
      </dsp:txBody>
      <dsp:txXfrm>
        <a:off x="2774923" y="2234"/>
        <a:ext cx="7930597" cy="417680"/>
      </dsp:txXfrm>
    </dsp:sp>
    <dsp:sp modelId="{3FA6A000-699F-405A-B1B9-62DAE9F57BF1}">
      <dsp:nvSpPr>
        <dsp:cNvPr id="0" name=""/>
        <dsp:cNvSpPr/>
      </dsp:nvSpPr>
      <dsp:spPr>
        <a:xfrm>
          <a:off x="94479" y="578812"/>
          <a:ext cx="2406554" cy="596728"/>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l" defTabSz="800100">
            <a:lnSpc>
              <a:spcPts val="2000"/>
            </a:lnSpc>
            <a:spcBef>
              <a:spcPct val="0"/>
            </a:spcBef>
            <a:spcAft>
              <a:spcPts val="0"/>
            </a:spcAft>
            <a:buNone/>
          </a:pPr>
          <a:r>
            <a:rPr lang="en-US" altLang="en-US" sz="1800" b="1" kern="1200" dirty="0">
              <a:solidFill>
                <a:schemeClr val="accent1">
                  <a:lumMod val="50000"/>
                </a:schemeClr>
              </a:solidFill>
              <a:latin typeface="微軟正黑體" panose="020B0604030504040204" pitchFamily="34" charset="-120"/>
              <a:ea typeface="微軟正黑體" panose="020B0604030504040204" pitchFamily="34" charset="-120"/>
            </a:rPr>
            <a:t>113.01.24</a:t>
          </a:r>
          <a:r>
            <a:rPr lang="zh-TW" altLang="en-US" sz="1800" b="1" kern="1200" dirty="0">
              <a:solidFill>
                <a:schemeClr val="accent1">
                  <a:lumMod val="50000"/>
                </a:schemeClr>
              </a:solidFill>
              <a:latin typeface="微軟正黑體" panose="020B0604030504040204" pitchFamily="34" charset="-120"/>
              <a:ea typeface="微軟正黑體" panose="020B0604030504040204" pitchFamily="34" charset="-120"/>
            </a:rPr>
            <a:t>（三） 至</a:t>
          </a:r>
          <a:endParaRPr lang="en-US" altLang="zh-TW" sz="1800" b="1" kern="1200" dirty="0">
            <a:solidFill>
              <a:schemeClr val="accent1">
                <a:lumMod val="50000"/>
              </a:schemeClr>
            </a:solidFill>
            <a:latin typeface="微軟正黑體" panose="020B0604030504040204" pitchFamily="34" charset="-120"/>
            <a:ea typeface="微軟正黑體" panose="020B0604030504040204" pitchFamily="34" charset="-120"/>
          </a:endParaRPr>
        </a:p>
        <a:p>
          <a:pPr marL="0" lvl="0" indent="0" algn="l" defTabSz="800100">
            <a:lnSpc>
              <a:spcPts val="2000"/>
            </a:lnSpc>
            <a:spcBef>
              <a:spcPct val="0"/>
            </a:spcBef>
            <a:spcAft>
              <a:spcPts val="0"/>
            </a:spcAft>
            <a:buNone/>
          </a:pPr>
          <a:r>
            <a:rPr lang="en-US" altLang="en-US" sz="1800" b="1" kern="1200" dirty="0">
              <a:solidFill>
                <a:schemeClr val="accent1">
                  <a:lumMod val="50000"/>
                </a:schemeClr>
              </a:solidFill>
              <a:latin typeface="微軟正黑體" panose="020B0604030504040204" pitchFamily="34" charset="-120"/>
              <a:ea typeface="微軟正黑體" panose="020B0604030504040204" pitchFamily="34" charset="-120"/>
            </a:rPr>
            <a:t>113.02.23</a:t>
          </a:r>
          <a:r>
            <a:rPr lang="zh-TW" altLang="en-US" sz="1800" b="1" kern="1200" dirty="0">
              <a:solidFill>
                <a:schemeClr val="accent1">
                  <a:lumMod val="50000"/>
                </a:schemeClr>
              </a:solidFill>
              <a:latin typeface="微軟正黑體" panose="020B0604030504040204" pitchFamily="34" charset="-120"/>
              <a:ea typeface="微軟正黑體" panose="020B0604030504040204" pitchFamily="34" charset="-120"/>
            </a:rPr>
            <a:t>（五）</a:t>
          </a:r>
        </a:p>
      </dsp:txBody>
      <dsp:txXfrm>
        <a:off x="94479" y="578812"/>
        <a:ext cx="2406554" cy="596728"/>
      </dsp:txXfrm>
    </dsp:sp>
    <dsp:sp modelId="{0C28D990-CD4A-4B9D-8633-3F9BDE855517}">
      <dsp:nvSpPr>
        <dsp:cNvPr id="0" name=""/>
        <dsp:cNvSpPr/>
      </dsp:nvSpPr>
      <dsp:spPr>
        <a:xfrm>
          <a:off x="2774923" y="668335"/>
          <a:ext cx="7930597" cy="417680"/>
        </a:xfrm>
        <a:prstGeom prst="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0160" tIns="10160" rIns="10160" bIns="10160" numCol="1" spcCol="1270" anchor="ctr" anchorCtr="0">
          <a:noAutofit/>
        </a:bodyPr>
        <a:lstStyle/>
        <a:p>
          <a:pPr marL="0" lvl="0" indent="0" algn="l" defTabSz="711200">
            <a:lnSpc>
              <a:spcPct val="90000"/>
            </a:lnSpc>
            <a:spcBef>
              <a:spcPct val="0"/>
            </a:spcBef>
            <a:spcAft>
              <a:spcPct val="35000"/>
            </a:spcAft>
            <a:buNone/>
          </a:pPr>
          <a:r>
            <a:rPr lang="zh-TW" altLang="en-US" sz="1600" b="1" kern="1200" dirty="0">
              <a:solidFill>
                <a:schemeClr val="accent2">
                  <a:lumMod val="50000"/>
                </a:schemeClr>
              </a:solidFill>
              <a:latin typeface="微軟正黑體" panose="020B0604030504040204" pitchFamily="34" charset="-120"/>
              <a:ea typeface="微軟正黑體" panose="020B0604030504040204" pitchFamily="34" charset="-120"/>
            </a:rPr>
            <a:t> 開放總務資訊系統財務管理服務預估報廢資料登錄。</a:t>
          </a:r>
        </a:p>
      </dsp:txBody>
      <dsp:txXfrm>
        <a:off x="2774923" y="668335"/>
        <a:ext cx="7930597" cy="417680"/>
      </dsp:txXfrm>
    </dsp:sp>
    <dsp:sp modelId="{C34974F0-271B-4819-BD8F-09EE0337852B}">
      <dsp:nvSpPr>
        <dsp:cNvPr id="0" name=""/>
        <dsp:cNvSpPr/>
      </dsp:nvSpPr>
      <dsp:spPr>
        <a:xfrm>
          <a:off x="94479" y="1346721"/>
          <a:ext cx="2406554" cy="395715"/>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altLang="en-US" sz="1800" b="1" kern="1200" dirty="0">
              <a:solidFill>
                <a:schemeClr val="accent1">
                  <a:lumMod val="50000"/>
                </a:schemeClr>
              </a:solidFill>
              <a:latin typeface="微軟正黑體" panose="020B0604030504040204" pitchFamily="34" charset="-120"/>
              <a:ea typeface="微軟正黑體" panose="020B0604030504040204" pitchFamily="34" charset="-120"/>
            </a:rPr>
            <a:t>113.02.05</a:t>
          </a:r>
          <a:r>
            <a:rPr lang="zh-TW" altLang="en-US" sz="1800" b="1" kern="1200" dirty="0">
              <a:solidFill>
                <a:schemeClr val="accent1">
                  <a:lumMod val="50000"/>
                </a:schemeClr>
              </a:solidFill>
              <a:latin typeface="微軟正黑體" panose="020B0604030504040204" pitchFamily="34" charset="-120"/>
              <a:ea typeface="微軟正黑體" panose="020B0604030504040204" pitchFamily="34" charset="-120"/>
            </a:rPr>
            <a:t>（一）前</a:t>
          </a:r>
        </a:p>
      </dsp:txBody>
      <dsp:txXfrm>
        <a:off x="94479" y="1346721"/>
        <a:ext cx="2406554" cy="395715"/>
      </dsp:txXfrm>
    </dsp:sp>
    <dsp:sp modelId="{645268C0-EC53-4322-9805-379FE1B951BA}">
      <dsp:nvSpPr>
        <dsp:cNvPr id="0" name=""/>
        <dsp:cNvSpPr/>
      </dsp:nvSpPr>
      <dsp:spPr>
        <a:xfrm>
          <a:off x="2774923" y="1335738"/>
          <a:ext cx="7930597" cy="417680"/>
        </a:xfrm>
        <a:prstGeom prst="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1430" tIns="11430" rIns="11430" bIns="11430" numCol="1" spcCol="1270" anchor="ctr" anchorCtr="0">
          <a:noAutofit/>
        </a:bodyPr>
        <a:lstStyle/>
        <a:p>
          <a:pPr marL="0" lvl="0" indent="0" algn="l" defTabSz="800100">
            <a:lnSpc>
              <a:spcPct val="90000"/>
            </a:lnSpc>
            <a:spcBef>
              <a:spcPct val="0"/>
            </a:spcBef>
            <a:spcAft>
              <a:spcPct val="35000"/>
            </a:spcAft>
            <a:buNone/>
          </a:pPr>
          <a:r>
            <a:rPr lang="zh-TW" altLang="en-US" sz="1800" b="1" kern="1200" dirty="0">
              <a:solidFill>
                <a:schemeClr val="accent1">
                  <a:lumMod val="50000"/>
                </a:schemeClr>
              </a:solidFill>
              <a:latin typeface="微軟正黑體" panose="020B0604030504040204" pitchFamily="34" charset="-120"/>
              <a:ea typeface="微軟正黑體" panose="020B0604030504040204" pitchFamily="34" charset="-120"/>
            </a:rPr>
            <a:t> </a:t>
          </a:r>
          <a:r>
            <a:rPr lang="zh-TW" altLang="en-US" sz="1600" b="1" kern="1200" dirty="0">
              <a:solidFill>
                <a:schemeClr val="accent2">
                  <a:lumMod val="50000"/>
                </a:schemeClr>
              </a:solidFill>
              <a:latin typeface="微軟正黑體" panose="020B0604030504040204" pitchFamily="34" charset="-120"/>
              <a:ea typeface="微軟正黑體" panose="020B0604030504040204" pitchFamily="34" charset="-120"/>
            </a:rPr>
            <a:t>各學院及預算額度控管單位，提交會計室額度分配明細表。</a:t>
          </a:r>
        </a:p>
      </dsp:txBody>
      <dsp:txXfrm>
        <a:off x="2774923" y="1335738"/>
        <a:ext cx="7930597" cy="417680"/>
      </dsp:txXfrm>
    </dsp:sp>
    <dsp:sp modelId="{F5320071-302A-45C9-B7FC-F48E894EA3AF}">
      <dsp:nvSpPr>
        <dsp:cNvPr id="0" name=""/>
        <dsp:cNvSpPr/>
      </dsp:nvSpPr>
      <dsp:spPr>
        <a:xfrm>
          <a:off x="94479" y="2288870"/>
          <a:ext cx="2406554" cy="391571"/>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altLang="en-US" sz="1800" b="1" kern="1200" dirty="0">
              <a:solidFill>
                <a:schemeClr val="accent1">
                  <a:lumMod val="50000"/>
                </a:schemeClr>
              </a:solidFill>
              <a:latin typeface="微軟正黑體" panose="020B0604030504040204" pitchFamily="34" charset="-120"/>
              <a:ea typeface="微軟正黑體" panose="020B0604030504040204" pitchFamily="34" charset="-120"/>
            </a:rPr>
            <a:t>113.02.05</a:t>
          </a:r>
          <a:r>
            <a:rPr lang="zh-TW" altLang="en-US" sz="1800" b="1" kern="1200" dirty="0">
              <a:solidFill>
                <a:schemeClr val="accent1">
                  <a:lumMod val="50000"/>
                </a:schemeClr>
              </a:solidFill>
              <a:latin typeface="微軟正黑體" panose="020B0604030504040204" pitchFamily="34" charset="-120"/>
              <a:ea typeface="微軟正黑體" panose="020B0604030504040204" pitchFamily="34" charset="-120"/>
            </a:rPr>
            <a:t>（一）前</a:t>
          </a:r>
        </a:p>
      </dsp:txBody>
      <dsp:txXfrm>
        <a:off x="94479" y="2288870"/>
        <a:ext cx="2406554" cy="391571"/>
      </dsp:txXfrm>
    </dsp:sp>
    <dsp:sp modelId="{19678C6E-2AF6-4586-ACB5-2432B98E118B}">
      <dsp:nvSpPr>
        <dsp:cNvPr id="0" name=""/>
        <dsp:cNvSpPr/>
      </dsp:nvSpPr>
      <dsp:spPr>
        <a:xfrm>
          <a:off x="2774923" y="1924599"/>
          <a:ext cx="7930597" cy="1120111"/>
        </a:xfrm>
        <a:prstGeom prst="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0160" tIns="10160" rIns="10160" bIns="10160" numCol="1" spcCol="1270" anchor="ctr" anchorCtr="0">
          <a:noAutofit/>
        </a:bodyPr>
        <a:lstStyle/>
        <a:p>
          <a:pPr marL="0" lvl="0" indent="0" algn="l" defTabSz="711200">
            <a:lnSpc>
              <a:spcPts val="2000"/>
            </a:lnSpc>
            <a:spcBef>
              <a:spcPct val="0"/>
            </a:spcBef>
            <a:spcAft>
              <a:spcPts val="0"/>
            </a:spcAft>
            <a:buNone/>
          </a:pPr>
          <a:r>
            <a:rPr lang="en-US" altLang="en-US" sz="1600" b="1" kern="1200" dirty="0">
              <a:solidFill>
                <a:schemeClr val="accent2">
                  <a:lumMod val="50000"/>
                </a:schemeClr>
              </a:solidFill>
              <a:latin typeface="微軟正黑體" panose="020B0604030504040204" pitchFamily="34" charset="-120"/>
              <a:ea typeface="微軟正黑體" panose="020B0604030504040204" pitchFamily="34" charset="-120"/>
            </a:rPr>
            <a:t> 1. </a:t>
          </a:r>
          <a:r>
            <a:rPr lang="zh-TW" altLang="en-US" sz="1600" b="1" kern="1200" dirty="0">
              <a:solidFill>
                <a:schemeClr val="accent2">
                  <a:lumMod val="50000"/>
                </a:schemeClr>
              </a:solidFill>
              <a:latin typeface="微軟正黑體" panose="020B0604030504040204" pitchFamily="34" charset="-120"/>
              <a:ea typeface="微軟正黑體" panose="020B0604030504040204" pitchFamily="34" charset="-120"/>
            </a:rPr>
            <a:t>提交全校性設備修繕費預算表至事務組。</a:t>
          </a:r>
          <a:endParaRPr lang="en-US" altLang="zh-TW" sz="1600" b="1" kern="1200" dirty="0">
            <a:solidFill>
              <a:schemeClr val="accent2">
                <a:lumMod val="50000"/>
              </a:schemeClr>
            </a:solidFill>
            <a:latin typeface="微軟正黑體" panose="020B0604030504040204" pitchFamily="34" charset="-120"/>
            <a:ea typeface="微軟正黑體" panose="020B0604030504040204" pitchFamily="34" charset="-120"/>
          </a:endParaRPr>
        </a:p>
        <a:p>
          <a:pPr marL="0" lvl="0" indent="0" algn="l" defTabSz="711200">
            <a:lnSpc>
              <a:spcPts val="2000"/>
            </a:lnSpc>
            <a:spcBef>
              <a:spcPct val="0"/>
            </a:spcBef>
            <a:spcAft>
              <a:spcPts val="0"/>
            </a:spcAft>
            <a:buNone/>
          </a:pPr>
          <a:r>
            <a:rPr lang="en-US" altLang="en-US" sz="1600" b="1" kern="1200" dirty="0">
              <a:solidFill>
                <a:schemeClr val="accent2">
                  <a:lumMod val="50000"/>
                </a:schemeClr>
              </a:solidFill>
              <a:latin typeface="微軟正黑體" panose="020B0604030504040204" pitchFamily="34" charset="-120"/>
              <a:ea typeface="微軟正黑體" panose="020B0604030504040204" pitchFamily="34" charset="-120"/>
            </a:rPr>
            <a:t> 2. </a:t>
          </a:r>
          <a:r>
            <a:rPr lang="zh-TW" altLang="en-US" sz="1600" b="1" kern="1200" dirty="0">
              <a:solidFill>
                <a:schemeClr val="accent2">
                  <a:lumMod val="50000"/>
                </a:schemeClr>
              </a:solidFill>
              <a:latin typeface="微軟正黑體" panose="020B0604030504040204" pitchFamily="34" charset="-120"/>
              <a:ea typeface="微軟正黑體" panose="020B0604030504040204" pitchFamily="34" charset="-120"/>
            </a:rPr>
            <a:t>提交營繕工程修繕費預算表至營繕組。</a:t>
          </a:r>
          <a:endParaRPr lang="en-US" altLang="zh-TW" sz="1600" b="1" kern="1200" dirty="0">
            <a:solidFill>
              <a:schemeClr val="accent2">
                <a:lumMod val="50000"/>
              </a:schemeClr>
            </a:solidFill>
            <a:latin typeface="微軟正黑體" panose="020B0604030504040204" pitchFamily="34" charset="-120"/>
            <a:ea typeface="微軟正黑體" panose="020B0604030504040204" pitchFamily="34" charset="-120"/>
          </a:endParaRPr>
        </a:p>
        <a:p>
          <a:pPr marL="0" lvl="0" indent="0" algn="l" defTabSz="711200">
            <a:lnSpc>
              <a:spcPts val="2000"/>
            </a:lnSpc>
            <a:spcBef>
              <a:spcPct val="0"/>
            </a:spcBef>
            <a:spcAft>
              <a:spcPts val="0"/>
            </a:spcAft>
            <a:buNone/>
          </a:pPr>
          <a:r>
            <a:rPr lang="en-US" altLang="en-US" sz="1600" b="1" kern="1200" dirty="0">
              <a:solidFill>
                <a:schemeClr val="accent2">
                  <a:lumMod val="50000"/>
                </a:schemeClr>
              </a:solidFill>
              <a:latin typeface="微軟正黑體" panose="020B0604030504040204" pitchFamily="34" charset="-120"/>
              <a:ea typeface="微軟正黑體" panose="020B0604030504040204" pitchFamily="34" charset="-120"/>
            </a:rPr>
            <a:t> 3. </a:t>
          </a:r>
          <a:r>
            <a:rPr lang="zh-TW" altLang="en-US" sz="1600" b="1" kern="1200" dirty="0">
              <a:solidFill>
                <a:schemeClr val="accent2">
                  <a:lumMod val="50000"/>
                </a:schemeClr>
              </a:solidFill>
              <a:latin typeface="微軟正黑體" panose="020B0604030504040204" pitchFamily="34" charset="-120"/>
              <a:ea typeface="微軟正黑體" panose="020B0604030504040204" pitchFamily="34" charset="-120"/>
            </a:rPr>
            <a:t>下午 </a:t>
          </a:r>
          <a:r>
            <a:rPr lang="en-US" altLang="en-US" sz="1600" b="1" kern="1200" dirty="0">
              <a:solidFill>
                <a:schemeClr val="accent2">
                  <a:lumMod val="50000"/>
                </a:schemeClr>
              </a:solidFill>
              <a:latin typeface="微軟正黑體" panose="020B0604030504040204" pitchFamily="34" charset="-120"/>
              <a:ea typeface="微軟正黑體" panose="020B0604030504040204" pitchFamily="34" charset="-120"/>
            </a:rPr>
            <a:t>4:00 </a:t>
          </a:r>
          <a:r>
            <a:rPr lang="zh-TW" altLang="en-US" sz="1600" b="1" kern="1200" dirty="0">
              <a:solidFill>
                <a:schemeClr val="accent2">
                  <a:lumMod val="50000"/>
                </a:schemeClr>
              </a:solidFill>
              <a:latin typeface="微軟正黑體" panose="020B0604030504040204" pitchFamily="34" charset="-120"/>
              <a:ea typeface="微軟正黑體" panose="020B0604030504040204" pitchFamily="34" charset="-120"/>
            </a:rPr>
            <a:t>前提交申請購置冷氣機需求表及新增或汰換冷氣機申請作業表至資產組。</a:t>
          </a:r>
        </a:p>
      </dsp:txBody>
      <dsp:txXfrm>
        <a:off x="2774923" y="1924599"/>
        <a:ext cx="7930597" cy="1120111"/>
      </dsp:txXfrm>
    </dsp:sp>
    <dsp:sp modelId="{C8C50794-7EDF-4CFB-BFD8-AC8D29D0381F}">
      <dsp:nvSpPr>
        <dsp:cNvPr id="0" name=""/>
        <dsp:cNvSpPr/>
      </dsp:nvSpPr>
      <dsp:spPr>
        <a:xfrm>
          <a:off x="94479" y="3228947"/>
          <a:ext cx="2406554" cy="391571"/>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altLang="en-US" sz="1800" b="1" kern="1200" dirty="0">
              <a:solidFill>
                <a:schemeClr val="accent1">
                  <a:lumMod val="50000"/>
                </a:schemeClr>
              </a:solidFill>
              <a:latin typeface="微軟正黑體" panose="020B0604030504040204" pitchFamily="34" charset="-120"/>
              <a:ea typeface="微軟正黑體" panose="020B0604030504040204" pitchFamily="34" charset="-120"/>
            </a:rPr>
            <a:t>113.02.21</a:t>
          </a:r>
          <a:r>
            <a:rPr lang="zh-TW" altLang="en-US" sz="1800" b="1" kern="1200" dirty="0">
              <a:solidFill>
                <a:schemeClr val="accent1">
                  <a:lumMod val="50000"/>
                </a:schemeClr>
              </a:solidFill>
              <a:latin typeface="微軟正黑體" panose="020B0604030504040204" pitchFamily="34" charset="-120"/>
              <a:ea typeface="微軟正黑體" panose="020B0604030504040204" pitchFamily="34" charset="-120"/>
            </a:rPr>
            <a:t>（三）前</a:t>
          </a:r>
        </a:p>
      </dsp:txBody>
      <dsp:txXfrm>
        <a:off x="94479" y="3228947"/>
        <a:ext cx="2406554" cy="391571"/>
      </dsp:txXfrm>
    </dsp:sp>
    <dsp:sp modelId="{A02A4FA7-F41E-45BA-A25F-415979F85A17}">
      <dsp:nvSpPr>
        <dsp:cNvPr id="0" name=""/>
        <dsp:cNvSpPr/>
      </dsp:nvSpPr>
      <dsp:spPr>
        <a:xfrm>
          <a:off x="2774923" y="3215892"/>
          <a:ext cx="7930597" cy="417680"/>
        </a:xfrm>
        <a:prstGeom prst="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1430" tIns="11430" rIns="11430" bIns="11430" numCol="1" spcCol="1270" anchor="ctr" anchorCtr="0">
          <a:noAutofit/>
        </a:bodyPr>
        <a:lstStyle/>
        <a:p>
          <a:pPr marL="0" lvl="0" indent="0" algn="l" defTabSz="800100">
            <a:lnSpc>
              <a:spcPct val="90000"/>
            </a:lnSpc>
            <a:spcBef>
              <a:spcPct val="0"/>
            </a:spcBef>
            <a:spcAft>
              <a:spcPct val="35000"/>
            </a:spcAft>
            <a:buNone/>
          </a:pPr>
          <a:r>
            <a:rPr lang="zh-TW" altLang="en-US" sz="1800" b="1" kern="1200" dirty="0">
              <a:solidFill>
                <a:schemeClr val="accent1">
                  <a:lumMod val="50000"/>
                </a:schemeClr>
              </a:solidFill>
              <a:latin typeface="微軟正黑體" panose="020B0604030504040204" pitchFamily="34" charset="-120"/>
              <a:ea typeface="微軟正黑體" panose="020B0604030504040204" pitchFamily="34" charset="-120"/>
            </a:rPr>
            <a:t> </a:t>
          </a:r>
          <a:r>
            <a:rPr lang="zh-TW" altLang="en-US" sz="1600" b="1" kern="1200" dirty="0">
              <a:solidFill>
                <a:schemeClr val="accent2">
                  <a:lumMod val="50000"/>
                </a:schemeClr>
              </a:solidFill>
              <a:latin typeface="微軟正黑體" panose="020B0604030504040204" pitchFamily="34" charset="-120"/>
              <a:ea typeface="微軟正黑體" panose="020B0604030504040204" pitchFamily="34" charset="-120"/>
            </a:rPr>
            <a:t>資產組及營繕組完成冷氣汰舊換新財產確認及電力評估。</a:t>
          </a:r>
          <a:endParaRPr lang="zh-TW" altLang="en-US" sz="1600" kern="1200" dirty="0"/>
        </a:p>
      </dsp:txBody>
      <dsp:txXfrm>
        <a:off x="2774923" y="3215892"/>
        <a:ext cx="7930597" cy="417680"/>
      </dsp:txXfrm>
    </dsp:sp>
    <dsp:sp modelId="{9388CFC8-3DCE-482E-8202-2669012756DA}">
      <dsp:nvSpPr>
        <dsp:cNvPr id="0" name=""/>
        <dsp:cNvSpPr/>
      </dsp:nvSpPr>
      <dsp:spPr>
        <a:xfrm>
          <a:off x="94479" y="3900315"/>
          <a:ext cx="2406554" cy="391571"/>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altLang="en-US" sz="1800" b="1" kern="1200" dirty="0">
              <a:solidFill>
                <a:schemeClr val="accent1">
                  <a:lumMod val="50000"/>
                </a:schemeClr>
              </a:solidFill>
              <a:latin typeface="微軟正黑體" panose="020B0604030504040204" pitchFamily="34" charset="-120"/>
              <a:ea typeface="微軟正黑體" panose="020B0604030504040204" pitchFamily="34" charset="-120"/>
            </a:rPr>
            <a:t>113.02.26</a:t>
          </a:r>
          <a:r>
            <a:rPr lang="zh-TW" altLang="en-US" sz="1800" b="1" kern="1200" dirty="0">
              <a:solidFill>
                <a:schemeClr val="accent1">
                  <a:lumMod val="50000"/>
                </a:schemeClr>
              </a:solidFill>
              <a:latin typeface="微軟正黑體" panose="020B0604030504040204" pitchFamily="34" charset="-120"/>
              <a:ea typeface="微軟正黑體" panose="020B0604030504040204" pitchFamily="34" charset="-120"/>
            </a:rPr>
            <a:t>（一）起</a:t>
          </a:r>
        </a:p>
      </dsp:txBody>
      <dsp:txXfrm>
        <a:off x="94479" y="3900315"/>
        <a:ext cx="2406554" cy="391571"/>
      </dsp:txXfrm>
    </dsp:sp>
    <dsp:sp modelId="{EE712B8E-4DF0-4D4C-99E8-865FC273918D}">
      <dsp:nvSpPr>
        <dsp:cNvPr id="0" name=""/>
        <dsp:cNvSpPr/>
      </dsp:nvSpPr>
      <dsp:spPr>
        <a:xfrm>
          <a:off x="2774923" y="3804754"/>
          <a:ext cx="7930597" cy="582694"/>
        </a:xfrm>
        <a:prstGeom prst="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8890" tIns="8890" rIns="8890" bIns="8890" numCol="1" spcCol="1270" anchor="ctr" anchorCtr="0">
          <a:noAutofit/>
        </a:bodyPr>
        <a:lstStyle/>
        <a:p>
          <a:pPr marL="0" lvl="0" indent="0" algn="l" defTabSz="622300">
            <a:lnSpc>
              <a:spcPts val="2000"/>
            </a:lnSpc>
            <a:spcBef>
              <a:spcPct val="0"/>
            </a:spcBef>
            <a:spcAft>
              <a:spcPts val="0"/>
            </a:spcAft>
            <a:buNone/>
          </a:pPr>
          <a:r>
            <a:rPr lang="zh-TW" altLang="en-US" sz="1400" b="1" kern="1200" dirty="0">
              <a:solidFill>
                <a:schemeClr val="accent2">
                  <a:lumMod val="50000"/>
                </a:schemeClr>
              </a:solidFill>
              <a:latin typeface="微軟正黑體" panose="020B0604030504040204" pitchFamily="34" charset="-120"/>
              <a:ea typeface="微軟正黑體" panose="020B0604030504040204" pitchFamily="34" charset="-120"/>
            </a:rPr>
            <a:t> </a:t>
          </a:r>
          <a:r>
            <a:rPr lang="zh-TW" altLang="en-US" sz="1600" b="1" kern="1200" dirty="0">
              <a:solidFill>
                <a:schemeClr val="accent2">
                  <a:lumMod val="50000"/>
                </a:schemeClr>
              </a:solidFill>
              <a:latin typeface="微軟正黑體" panose="020B0604030504040204" pitchFamily="34" charset="-120"/>
              <a:ea typeface="微軟正黑體" panose="020B0604030504040204" pitchFamily="34" charset="-120"/>
            </a:rPr>
            <a:t>人事室將更正後之「各系所單位人事費預算明細表」送交各單位，由各單位登錄人事費概算並</a:t>
          </a:r>
          <a:r>
            <a:rPr lang="en-US" altLang="zh-TW" sz="1600" b="1" kern="1200" dirty="0">
              <a:solidFill>
                <a:schemeClr val="accent2">
                  <a:lumMod val="50000"/>
                </a:schemeClr>
              </a:solidFill>
              <a:latin typeface="微軟正黑體" panose="020B0604030504040204" pitchFamily="34" charset="-120"/>
              <a:ea typeface="微軟正黑體" panose="020B0604030504040204" pitchFamily="34" charset="-120"/>
            </a:rPr>
            <a:t> </a:t>
          </a:r>
          <a:r>
            <a:rPr lang="zh-TW" altLang="en-US" sz="1600" b="1" kern="1200" dirty="0">
              <a:solidFill>
                <a:schemeClr val="accent2">
                  <a:lumMod val="50000"/>
                </a:schemeClr>
              </a:solidFill>
              <a:latin typeface="微軟正黑體" panose="020B0604030504040204" pitchFamily="34" charset="-120"/>
              <a:ea typeface="微軟正黑體" panose="020B0604030504040204" pitchFamily="34" charset="-120"/>
            </a:rPr>
            <a:t>將人事費預算明細表附於經費概算書表內。</a:t>
          </a:r>
        </a:p>
      </dsp:txBody>
      <dsp:txXfrm>
        <a:off x="2774923" y="3804754"/>
        <a:ext cx="7930597" cy="582694"/>
      </dsp:txXfrm>
    </dsp:sp>
    <dsp:sp modelId="{9315DFCB-AD83-4536-AFA1-5239C5F752EA}">
      <dsp:nvSpPr>
        <dsp:cNvPr id="0" name=""/>
        <dsp:cNvSpPr/>
      </dsp:nvSpPr>
      <dsp:spPr>
        <a:xfrm>
          <a:off x="94479" y="4467910"/>
          <a:ext cx="2406554" cy="599117"/>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ts val="2000"/>
            </a:lnSpc>
            <a:spcBef>
              <a:spcPct val="0"/>
            </a:spcBef>
            <a:spcAft>
              <a:spcPts val="0"/>
            </a:spcAft>
            <a:buNone/>
          </a:pPr>
          <a:r>
            <a:rPr lang="en-US" altLang="en-US" sz="1800" b="1" kern="1200" dirty="0">
              <a:solidFill>
                <a:schemeClr val="accent1">
                  <a:lumMod val="50000"/>
                </a:schemeClr>
              </a:solidFill>
              <a:latin typeface="微軟正黑體" panose="020B0604030504040204" pitchFamily="34" charset="-120"/>
              <a:ea typeface="微軟正黑體" panose="020B0604030504040204" pitchFamily="34" charset="-120"/>
            </a:rPr>
            <a:t>113.03.01</a:t>
          </a:r>
          <a:r>
            <a:rPr lang="zh-TW" altLang="en-US" sz="1800" b="1" kern="1200" dirty="0">
              <a:solidFill>
                <a:schemeClr val="accent1">
                  <a:lumMod val="50000"/>
                </a:schemeClr>
              </a:solidFill>
              <a:latin typeface="微軟正黑體" panose="020B0604030504040204" pitchFamily="34" charset="-120"/>
              <a:ea typeface="微軟正黑體" panose="020B0604030504040204" pitchFamily="34" charset="-120"/>
            </a:rPr>
            <a:t>（五） </a:t>
          </a:r>
          <a:endParaRPr lang="en-US" altLang="zh-TW" sz="1800" b="1" kern="1200" dirty="0">
            <a:solidFill>
              <a:schemeClr val="accent1">
                <a:lumMod val="50000"/>
              </a:schemeClr>
            </a:solidFill>
            <a:latin typeface="微軟正黑體" panose="020B0604030504040204" pitchFamily="34" charset="-120"/>
            <a:ea typeface="微軟正黑體" panose="020B0604030504040204" pitchFamily="34" charset="-120"/>
          </a:endParaRPr>
        </a:p>
        <a:p>
          <a:pPr marL="0" lvl="0" indent="0" algn="ctr" defTabSz="800100">
            <a:lnSpc>
              <a:spcPts val="2000"/>
            </a:lnSpc>
            <a:spcBef>
              <a:spcPct val="0"/>
            </a:spcBef>
            <a:spcAft>
              <a:spcPts val="0"/>
            </a:spcAft>
            <a:buNone/>
          </a:pPr>
          <a:r>
            <a:rPr lang="en-US" altLang="en-US" sz="1800" b="1" kern="1200" dirty="0">
              <a:solidFill>
                <a:schemeClr val="accent1">
                  <a:lumMod val="50000"/>
                </a:schemeClr>
              </a:solidFill>
              <a:latin typeface="微軟正黑體" panose="020B0604030504040204" pitchFamily="34" charset="-120"/>
              <a:ea typeface="微軟正黑體" panose="020B0604030504040204" pitchFamily="34" charset="-120"/>
            </a:rPr>
            <a:t>24 </a:t>
          </a:r>
          <a:r>
            <a:rPr lang="zh-TW" altLang="en-US" sz="1800" b="1" kern="1200" dirty="0">
              <a:solidFill>
                <a:schemeClr val="accent1">
                  <a:lumMod val="50000"/>
                </a:schemeClr>
              </a:solidFill>
              <a:latin typeface="微軟正黑體" panose="020B0604030504040204" pitchFamily="34" charset="-120"/>
              <a:ea typeface="微軟正黑體" panose="020B0604030504040204" pitchFamily="34" charset="-120"/>
            </a:rPr>
            <a:t>時 </a:t>
          </a:r>
          <a:r>
            <a:rPr lang="en-US" altLang="en-US" sz="1800" b="1" kern="1200" dirty="0">
              <a:solidFill>
                <a:schemeClr val="accent1">
                  <a:lumMod val="50000"/>
                </a:schemeClr>
              </a:solidFill>
              <a:latin typeface="微軟正黑體" panose="020B0604030504040204" pitchFamily="34" charset="-120"/>
              <a:ea typeface="微軟正黑體" panose="020B0604030504040204" pitchFamily="34" charset="-120"/>
            </a:rPr>
            <a:t>0 </a:t>
          </a:r>
          <a:r>
            <a:rPr lang="zh-TW" altLang="en-US" sz="1800" b="1" kern="1200" dirty="0">
              <a:solidFill>
                <a:schemeClr val="accent1">
                  <a:lumMod val="50000"/>
                </a:schemeClr>
              </a:solidFill>
              <a:latin typeface="微軟正黑體" panose="020B0604030504040204" pitchFamily="34" charset="-120"/>
              <a:ea typeface="微軟正黑體" panose="020B0604030504040204" pitchFamily="34" charset="-120"/>
            </a:rPr>
            <a:t>分前</a:t>
          </a:r>
        </a:p>
      </dsp:txBody>
      <dsp:txXfrm>
        <a:off x="94479" y="4467910"/>
        <a:ext cx="2406554" cy="599117"/>
      </dsp:txXfrm>
    </dsp:sp>
    <dsp:sp modelId="{061017A3-747D-49B9-83CC-0A15B16B1344}">
      <dsp:nvSpPr>
        <dsp:cNvPr id="0" name=""/>
        <dsp:cNvSpPr/>
      </dsp:nvSpPr>
      <dsp:spPr>
        <a:xfrm>
          <a:off x="2774923" y="4558629"/>
          <a:ext cx="7930597" cy="417680"/>
        </a:xfrm>
        <a:prstGeom prst="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8890" tIns="8890" rIns="8890" bIns="8890" numCol="1" spcCol="1270" anchor="ctr" anchorCtr="0">
          <a:noAutofit/>
        </a:bodyPr>
        <a:lstStyle/>
        <a:p>
          <a:pPr marL="0" lvl="0" indent="0" algn="l" defTabSz="622300">
            <a:lnSpc>
              <a:spcPct val="90000"/>
            </a:lnSpc>
            <a:spcBef>
              <a:spcPct val="0"/>
            </a:spcBef>
            <a:spcAft>
              <a:spcPct val="35000"/>
            </a:spcAft>
            <a:buNone/>
          </a:pPr>
          <a:r>
            <a:rPr lang="zh-TW" altLang="en-US" sz="1400" b="1" kern="1200" dirty="0">
              <a:solidFill>
                <a:schemeClr val="accent2">
                  <a:lumMod val="50000"/>
                </a:schemeClr>
              </a:solidFill>
              <a:latin typeface="微軟正黑體" panose="020B0604030504040204" pitchFamily="34" charset="-120"/>
              <a:ea typeface="微軟正黑體" panose="020B0604030504040204" pitchFamily="34" charset="-120"/>
            </a:rPr>
            <a:t> </a:t>
          </a:r>
          <a:r>
            <a:rPr lang="zh-TW" altLang="en-US" sz="1600" b="1" kern="1200" dirty="0">
              <a:solidFill>
                <a:schemeClr val="accent2">
                  <a:lumMod val="50000"/>
                </a:schemeClr>
              </a:solidFill>
              <a:latin typeface="微軟正黑體" panose="020B0604030504040204" pitchFamily="34" charset="-120"/>
              <a:ea typeface="微軟正黑體" panose="020B0604030504040204" pitchFamily="34" charset="-120"/>
            </a:rPr>
            <a:t>完成概算登錄。</a:t>
          </a:r>
        </a:p>
      </dsp:txBody>
      <dsp:txXfrm>
        <a:off x="2774923" y="4558629"/>
        <a:ext cx="7930597" cy="417680"/>
      </dsp:txXfrm>
    </dsp:sp>
    <dsp:sp modelId="{A943AD25-17DF-4763-A49B-945B2B758756}">
      <dsp:nvSpPr>
        <dsp:cNvPr id="0" name=""/>
        <dsp:cNvSpPr/>
      </dsp:nvSpPr>
      <dsp:spPr>
        <a:xfrm>
          <a:off x="95725" y="5248813"/>
          <a:ext cx="2406554" cy="369985"/>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ts val="2000"/>
            </a:lnSpc>
            <a:spcBef>
              <a:spcPct val="0"/>
            </a:spcBef>
            <a:spcAft>
              <a:spcPts val="0"/>
            </a:spcAft>
            <a:buNone/>
          </a:pPr>
          <a:r>
            <a:rPr lang="en-US" altLang="en-US" sz="1800" b="1" kern="1200" dirty="0">
              <a:solidFill>
                <a:schemeClr val="accent1">
                  <a:lumMod val="50000"/>
                </a:schemeClr>
              </a:solidFill>
              <a:latin typeface="微軟正黑體" panose="020B0604030504040204" pitchFamily="34" charset="-120"/>
              <a:ea typeface="微軟正黑體" panose="020B0604030504040204" pitchFamily="34" charset="-120"/>
            </a:rPr>
            <a:t>113.03.04</a:t>
          </a:r>
          <a:r>
            <a:rPr lang="zh-TW" altLang="en-US" sz="1800" b="1" kern="1200" dirty="0">
              <a:solidFill>
                <a:schemeClr val="accent1">
                  <a:lumMod val="50000"/>
                </a:schemeClr>
              </a:solidFill>
              <a:latin typeface="微軟正黑體" panose="020B0604030504040204" pitchFamily="34" charset="-120"/>
              <a:ea typeface="微軟正黑體" panose="020B0604030504040204" pitchFamily="34" charset="-120"/>
            </a:rPr>
            <a:t>（一）</a:t>
          </a:r>
        </a:p>
      </dsp:txBody>
      <dsp:txXfrm>
        <a:off x="95725" y="5248813"/>
        <a:ext cx="2406554" cy="369985"/>
      </dsp:txXfrm>
    </dsp:sp>
    <dsp:sp modelId="{34375117-93D0-4EED-AE06-C6628DAA3478}">
      <dsp:nvSpPr>
        <dsp:cNvPr id="0" name=""/>
        <dsp:cNvSpPr/>
      </dsp:nvSpPr>
      <dsp:spPr>
        <a:xfrm>
          <a:off x="2774923" y="5214361"/>
          <a:ext cx="7930597" cy="417680"/>
        </a:xfrm>
        <a:prstGeom prst="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8890" tIns="8890" rIns="8890" bIns="8890" numCol="1" spcCol="1270" anchor="ctr" anchorCtr="0">
          <a:noAutofit/>
        </a:bodyPr>
        <a:lstStyle/>
        <a:p>
          <a:pPr marL="0" lvl="0" indent="0" algn="l" defTabSz="622300">
            <a:lnSpc>
              <a:spcPct val="90000"/>
            </a:lnSpc>
            <a:spcBef>
              <a:spcPct val="0"/>
            </a:spcBef>
            <a:spcAft>
              <a:spcPct val="35000"/>
            </a:spcAft>
            <a:buNone/>
          </a:pPr>
          <a:r>
            <a:rPr lang="zh-TW" altLang="en-US" sz="1400" b="1" kern="1200" dirty="0">
              <a:solidFill>
                <a:schemeClr val="accent2">
                  <a:lumMod val="50000"/>
                </a:schemeClr>
              </a:solidFill>
              <a:latin typeface="微軟正黑體" panose="020B0604030504040204" pitchFamily="34" charset="-120"/>
              <a:ea typeface="微軟正黑體" panose="020B0604030504040204" pitchFamily="34" charset="-120"/>
            </a:rPr>
            <a:t> </a:t>
          </a:r>
          <a:r>
            <a:rPr lang="zh-TW" altLang="en-US" sz="1600" b="1" kern="1200" dirty="0">
              <a:solidFill>
                <a:schemeClr val="accent2">
                  <a:lumMod val="50000"/>
                </a:schemeClr>
              </a:solidFill>
              <a:latin typeface="微軟正黑體" panose="020B0604030504040204" pitchFamily="34" charset="-120"/>
              <a:ea typeface="微軟正黑體" panose="020B0604030504040204" pitchFamily="34" charset="-120"/>
            </a:rPr>
            <a:t>繳交經費概算表至會計室。</a:t>
          </a:r>
        </a:p>
      </dsp:txBody>
      <dsp:txXfrm>
        <a:off x="2774923" y="5214361"/>
        <a:ext cx="7930597" cy="417680"/>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EE2C9F1-0554-4A28-836A-48CAE4D0A30A}" type="datetimeFigureOut">
              <a:rPr lang="zh-TW" altLang="en-US" smtClean="0"/>
              <a:t>2024/2/1</a:t>
            </a:fld>
            <a:endParaRPr lang="zh-TW" altLang="en-US"/>
          </a:p>
        </p:txBody>
      </p:sp>
      <p:sp>
        <p:nvSpPr>
          <p:cNvPr id="4" name="投影片圖像版面配置區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7066873-26DF-41E7-9B8E-42687D3633AC}" type="slidenum">
              <a:rPr lang="zh-TW" altLang="en-US" smtClean="0"/>
              <a:t>‹#›</a:t>
            </a:fld>
            <a:endParaRPr lang="zh-TW" altLang="en-US"/>
          </a:p>
        </p:txBody>
      </p:sp>
    </p:spTree>
    <p:extLst>
      <p:ext uri="{BB962C8B-B14F-4D97-AF65-F5344CB8AC3E}">
        <p14:creationId xmlns:p14="http://schemas.microsoft.com/office/powerpoint/2010/main" val="181116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A7066873-26DF-41E7-9B8E-42687D3633AC}" type="slidenum">
              <a:rPr lang="zh-TW" altLang="en-US" smtClean="0"/>
              <a:t>1</a:t>
            </a:fld>
            <a:endParaRPr lang="zh-TW" altLang="en-US"/>
          </a:p>
        </p:txBody>
      </p:sp>
    </p:spTree>
    <p:extLst>
      <p:ext uri="{BB962C8B-B14F-4D97-AF65-F5344CB8AC3E}">
        <p14:creationId xmlns:p14="http://schemas.microsoft.com/office/powerpoint/2010/main" val="1408886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422275" y="1241425"/>
            <a:ext cx="5953125" cy="3349625"/>
          </a:xfrm>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A7066873-26DF-41E7-9B8E-42687D3633AC}" type="slidenum">
              <a:rPr lang="zh-TW" altLang="en-US" smtClean="0"/>
              <a:t>2</a:t>
            </a:fld>
            <a:endParaRPr lang="zh-TW" altLang="en-US"/>
          </a:p>
        </p:txBody>
      </p:sp>
    </p:spTree>
    <p:extLst>
      <p:ext uri="{BB962C8B-B14F-4D97-AF65-F5344CB8AC3E}">
        <p14:creationId xmlns:p14="http://schemas.microsoft.com/office/powerpoint/2010/main" val="2417701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A7066873-26DF-41E7-9B8E-42687D3633AC}" type="slidenum">
              <a:rPr lang="zh-TW" altLang="en-US" smtClean="0"/>
              <a:t>3</a:t>
            </a:fld>
            <a:endParaRPr lang="zh-TW" altLang="en-US"/>
          </a:p>
        </p:txBody>
      </p:sp>
    </p:spTree>
    <p:extLst>
      <p:ext uri="{BB962C8B-B14F-4D97-AF65-F5344CB8AC3E}">
        <p14:creationId xmlns:p14="http://schemas.microsoft.com/office/powerpoint/2010/main" val="1506604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51369D5-F4D9-496F-99A5-F4A92360FDBE}" type="slidenum">
              <a:rPr lang="zh-CN" altLang="en-US" smtClean="0"/>
              <a:pPr/>
              <a:t>4</a:t>
            </a:fld>
            <a:endParaRPr lang="zh-CN" altLang="en-US"/>
          </a:p>
        </p:txBody>
      </p:sp>
    </p:spTree>
    <p:extLst>
      <p:ext uri="{BB962C8B-B14F-4D97-AF65-F5344CB8AC3E}">
        <p14:creationId xmlns:p14="http://schemas.microsoft.com/office/powerpoint/2010/main" val="1556509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0488" y="744538"/>
            <a:ext cx="6616700" cy="3722687"/>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286D78-31DF-493B-968A-39C1B2506957}" type="slidenum">
              <a:rPr lang="zh-CN" altLang="en-US" smtClean="0"/>
              <a:pPr/>
              <a:t>27</a:t>
            </a:fld>
            <a:endParaRPr lang="zh-CN" altLang="en-US"/>
          </a:p>
        </p:txBody>
      </p:sp>
    </p:spTree>
    <p:extLst>
      <p:ext uri="{BB962C8B-B14F-4D97-AF65-F5344CB8AC3E}">
        <p14:creationId xmlns:p14="http://schemas.microsoft.com/office/powerpoint/2010/main" val="1807554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914400" y="2130432"/>
            <a:ext cx="10363200" cy="1470025"/>
          </a:xfrm>
        </p:spPr>
        <p:txBody>
          <a:bodyPr/>
          <a:lstStyle/>
          <a:p>
            <a:r>
              <a:rPr kumimoji="1" lang="zh-TW" altLang="en-US"/>
              <a:t>按一下以編輯母片標題樣式</a:t>
            </a:r>
          </a:p>
        </p:txBody>
      </p:sp>
      <p:sp>
        <p:nvSpPr>
          <p:cNvPr id="3" name="子標題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kumimoji="1" lang="zh-TW" altLang="en-US"/>
              <a:t>按一下以編輯母片子標題樣式</a:t>
            </a:r>
          </a:p>
        </p:txBody>
      </p:sp>
      <p:sp>
        <p:nvSpPr>
          <p:cNvPr id="4" name="日期版面配置區 3"/>
          <p:cNvSpPr>
            <a:spLocks noGrp="1"/>
          </p:cNvSpPr>
          <p:nvPr>
            <p:ph type="dt" sz="half" idx="10"/>
          </p:nvPr>
        </p:nvSpPr>
        <p:spPr/>
        <p:txBody>
          <a:bodyPr/>
          <a:lstStyle/>
          <a:p>
            <a:fld id="{8754BDBA-B36C-45E7-838F-BEBFCFF67B4D}" type="datetime1">
              <a:rPr kumimoji="1" lang="zh-TW" altLang="en-US" smtClean="0"/>
              <a:t>2024/2/1</a:t>
            </a:fld>
            <a:endParaRPr kumimoji="1" lang="zh-TW" altLang="en-US"/>
          </a:p>
        </p:txBody>
      </p:sp>
      <p:sp>
        <p:nvSpPr>
          <p:cNvPr id="5" name="頁尾版面配置區 4"/>
          <p:cNvSpPr>
            <a:spLocks noGrp="1"/>
          </p:cNvSpPr>
          <p:nvPr>
            <p:ph type="ftr" sz="quarter" idx="11"/>
          </p:nvPr>
        </p:nvSpPr>
        <p:spPr/>
        <p:txBody>
          <a:bodyPr/>
          <a:lstStyle/>
          <a:p>
            <a:endParaRPr kumimoji="1" lang="zh-TW" altLang="en-US"/>
          </a:p>
        </p:txBody>
      </p:sp>
      <p:sp>
        <p:nvSpPr>
          <p:cNvPr id="6" name="投影片編號版面配置區 5"/>
          <p:cNvSpPr>
            <a:spLocks noGrp="1"/>
          </p:cNvSpPr>
          <p:nvPr>
            <p:ph type="sldNum" sz="quarter" idx="12"/>
          </p:nvPr>
        </p:nvSpPr>
        <p:spPr/>
        <p:txBody>
          <a:bodyPr/>
          <a:lstStyle/>
          <a:p>
            <a:fld id="{49F25161-6D8E-664C-90FD-DD969A813E5B}" type="slidenum">
              <a:rPr kumimoji="1" lang="zh-TW" altLang="en-US" smtClean="0"/>
              <a:t>‹#›</a:t>
            </a:fld>
            <a:endParaRPr kumimoji="1" lang="zh-TW" altLang="en-US"/>
          </a:p>
        </p:txBody>
      </p:sp>
    </p:spTree>
    <p:extLst>
      <p:ext uri="{BB962C8B-B14F-4D97-AF65-F5344CB8AC3E}">
        <p14:creationId xmlns:p14="http://schemas.microsoft.com/office/powerpoint/2010/main" val="3910849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日期版面配置區 3"/>
          <p:cNvSpPr>
            <a:spLocks noGrp="1"/>
          </p:cNvSpPr>
          <p:nvPr>
            <p:ph type="dt" sz="half" idx="10"/>
          </p:nvPr>
        </p:nvSpPr>
        <p:spPr/>
        <p:txBody>
          <a:bodyPr/>
          <a:lstStyle/>
          <a:p>
            <a:fld id="{91C3E1C2-8ED1-4186-A481-881C9CA37C3A}" type="datetime1">
              <a:rPr kumimoji="1" lang="zh-TW" altLang="en-US" smtClean="0"/>
              <a:t>2024/2/1</a:t>
            </a:fld>
            <a:endParaRPr kumimoji="1" lang="zh-TW" altLang="en-US"/>
          </a:p>
        </p:txBody>
      </p:sp>
      <p:sp>
        <p:nvSpPr>
          <p:cNvPr id="5" name="頁尾版面配置區 4"/>
          <p:cNvSpPr>
            <a:spLocks noGrp="1"/>
          </p:cNvSpPr>
          <p:nvPr>
            <p:ph type="ftr" sz="quarter" idx="11"/>
          </p:nvPr>
        </p:nvSpPr>
        <p:spPr/>
        <p:txBody>
          <a:bodyPr/>
          <a:lstStyle/>
          <a:p>
            <a:endParaRPr kumimoji="1" lang="zh-TW" altLang="en-US"/>
          </a:p>
        </p:txBody>
      </p:sp>
      <p:sp>
        <p:nvSpPr>
          <p:cNvPr id="6" name="投影片編號版面配置區 5"/>
          <p:cNvSpPr>
            <a:spLocks noGrp="1"/>
          </p:cNvSpPr>
          <p:nvPr>
            <p:ph type="sldNum" sz="quarter" idx="12"/>
          </p:nvPr>
        </p:nvSpPr>
        <p:spPr/>
        <p:txBody>
          <a:bodyPr/>
          <a:lstStyle/>
          <a:p>
            <a:fld id="{49F25161-6D8E-664C-90FD-DD969A813E5B}" type="slidenum">
              <a:rPr kumimoji="1" lang="zh-TW" altLang="en-US" smtClean="0"/>
              <a:t>‹#›</a:t>
            </a:fld>
            <a:endParaRPr kumimoji="1" lang="zh-TW" altLang="en-US"/>
          </a:p>
        </p:txBody>
      </p:sp>
    </p:spTree>
    <p:extLst>
      <p:ext uri="{BB962C8B-B14F-4D97-AF65-F5344CB8AC3E}">
        <p14:creationId xmlns:p14="http://schemas.microsoft.com/office/powerpoint/2010/main" val="2590715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垂直標題 1"/>
          <p:cNvSpPr>
            <a:spLocks noGrp="1"/>
          </p:cNvSpPr>
          <p:nvPr>
            <p:ph type="title" orient="vert"/>
          </p:nvPr>
        </p:nvSpPr>
        <p:spPr>
          <a:xfrm>
            <a:off x="8839200" y="206381"/>
            <a:ext cx="2743200" cy="4387851"/>
          </a:xfrm>
        </p:spPr>
        <p:txBody>
          <a:bodyPr vert="eaVert"/>
          <a:lstStyle/>
          <a:p>
            <a:r>
              <a:rPr kumimoji="1" lang="zh-TW" altLang="en-US"/>
              <a:t>按一下以編輯母片標題樣式</a:t>
            </a:r>
          </a:p>
        </p:txBody>
      </p:sp>
      <p:sp>
        <p:nvSpPr>
          <p:cNvPr id="3" name="直排文字版面配置區 2"/>
          <p:cNvSpPr>
            <a:spLocks noGrp="1"/>
          </p:cNvSpPr>
          <p:nvPr>
            <p:ph type="body" orient="vert" idx="1"/>
          </p:nvPr>
        </p:nvSpPr>
        <p:spPr>
          <a:xfrm>
            <a:off x="609600" y="206381"/>
            <a:ext cx="8026400" cy="4387851"/>
          </a:xfrm>
        </p:spPr>
        <p:txBody>
          <a:bodyPr vert="eaVert"/>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日期版面配置區 3"/>
          <p:cNvSpPr>
            <a:spLocks noGrp="1"/>
          </p:cNvSpPr>
          <p:nvPr>
            <p:ph type="dt" sz="half" idx="10"/>
          </p:nvPr>
        </p:nvSpPr>
        <p:spPr/>
        <p:txBody>
          <a:bodyPr/>
          <a:lstStyle/>
          <a:p>
            <a:fld id="{0BA35F7C-2586-4024-BA06-8D8F4DC7BBB4}" type="datetime1">
              <a:rPr kumimoji="1" lang="zh-TW" altLang="en-US" smtClean="0"/>
              <a:t>2024/2/1</a:t>
            </a:fld>
            <a:endParaRPr kumimoji="1" lang="zh-TW" altLang="en-US"/>
          </a:p>
        </p:txBody>
      </p:sp>
      <p:sp>
        <p:nvSpPr>
          <p:cNvPr id="5" name="頁尾版面配置區 4"/>
          <p:cNvSpPr>
            <a:spLocks noGrp="1"/>
          </p:cNvSpPr>
          <p:nvPr>
            <p:ph type="ftr" sz="quarter" idx="11"/>
          </p:nvPr>
        </p:nvSpPr>
        <p:spPr/>
        <p:txBody>
          <a:bodyPr/>
          <a:lstStyle/>
          <a:p>
            <a:endParaRPr kumimoji="1" lang="zh-TW" altLang="en-US"/>
          </a:p>
        </p:txBody>
      </p:sp>
      <p:sp>
        <p:nvSpPr>
          <p:cNvPr id="6" name="投影片編號版面配置區 5"/>
          <p:cNvSpPr>
            <a:spLocks noGrp="1"/>
          </p:cNvSpPr>
          <p:nvPr>
            <p:ph type="sldNum" sz="quarter" idx="12"/>
          </p:nvPr>
        </p:nvSpPr>
        <p:spPr/>
        <p:txBody>
          <a:bodyPr/>
          <a:lstStyle/>
          <a:p>
            <a:fld id="{49F25161-6D8E-664C-90FD-DD969A813E5B}" type="slidenum">
              <a:rPr kumimoji="1" lang="zh-TW" altLang="en-US" smtClean="0"/>
              <a:t>‹#›</a:t>
            </a:fld>
            <a:endParaRPr kumimoji="1" lang="zh-TW" altLang="en-US"/>
          </a:p>
        </p:txBody>
      </p:sp>
    </p:spTree>
    <p:extLst>
      <p:ext uri="{BB962C8B-B14F-4D97-AF65-F5344CB8AC3E}">
        <p14:creationId xmlns:p14="http://schemas.microsoft.com/office/powerpoint/2010/main" val="42732168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endParaRPr lang="en-US" dirty="0"/>
          </a:p>
        </p:txBody>
      </p:sp>
      <p:sp>
        <p:nvSpPr>
          <p:cNvPr id="4" name="Date Placeholder 3"/>
          <p:cNvSpPr>
            <a:spLocks noGrp="1"/>
          </p:cNvSpPr>
          <p:nvPr>
            <p:ph type="dt" sz="half" idx="10"/>
          </p:nvPr>
        </p:nvSpPr>
        <p:spPr/>
        <p:txBody>
          <a:bodyPr/>
          <a:lstStyle/>
          <a:p>
            <a:fld id="{A2B75184-F3E2-45A7-81E8-5AFF5585452E}" type="datetime1">
              <a:rPr lang="zh-TW" altLang="en-US" smtClean="0"/>
              <a:t>2024/2/1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1CFFBDA-7038-4497-BADE-7521B9C70C7F}" type="slidenum">
              <a:rPr lang="zh-TW" altLang="en-US" smtClean="0"/>
              <a:t>‹#›</a:t>
            </a:fld>
            <a:endParaRPr lang="zh-TW" altLang="en-US"/>
          </a:p>
        </p:txBody>
      </p:sp>
    </p:spTree>
    <p:extLst>
      <p:ext uri="{BB962C8B-B14F-4D97-AF65-F5344CB8AC3E}">
        <p14:creationId xmlns:p14="http://schemas.microsoft.com/office/powerpoint/2010/main" val="8659124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標題及物件">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標題 6"/>
          <p:cNvSpPr>
            <a:spLocks noGrp="1"/>
          </p:cNvSpPr>
          <p:nvPr>
            <p:ph type="title"/>
          </p:nvPr>
        </p:nvSpPr>
        <p:spPr/>
        <p:txBody>
          <a:bodyPr/>
          <a:lstStyle/>
          <a:p>
            <a:r>
              <a:rPr lang="zh-TW" altLang="en-US"/>
              <a:t>按一下以編輯母片標題樣式</a:t>
            </a:r>
          </a:p>
        </p:txBody>
      </p:sp>
    </p:spTree>
    <p:extLst>
      <p:ext uri="{BB962C8B-B14F-4D97-AF65-F5344CB8AC3E}">
        <p14:creationId xmlns:p14="http://schemas.microsoft.com/office/powerpoint/2010/main" val="17615339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936E596B-8BE2-40E2-AE61-E4757427A1D0}" type="datetime1">
              <a:rPr lang="zh-TW" altLang="en-US" smtClean="0"/>
              <a:t>2024/2/1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1CFFBDA-7038-4497-BADE-7521B9C70C7F}" type="slidenum">
              <a:rPr lang="zh-TW" altLang="en-US" smtClean="0"/>
              <a:t>‹#›</a:t>
            </a:fld>
            <a:endParaRPr lang="zh-TW" altLang="en-US"/>
          </a:p>
        </p:txBody>
      </p:sp>
    </p:spTree>
    <p:extLst>
      <p:ext uri="{BB962C8B-B14F-4D97-AF65-F5344CB8AC3E}">
        <p14:creationId xmlns:p14="http://schemas.microsoft.com/office/powerpoint/2010/main" val="41388261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A7CF3799-7A44-4D2D-9FE5-65441D8E2A78}" type="datetime1">
              <a:rPr lang="zh-TW" altLang="en-US" smtClean="0"/>
              <a:t>2024/2/1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21CFFBDA-7038-4497-BADE-7521B9C70C7F}" type="slidenum">
              <a:rPr lang="zh-TW" altLang="en-US" smtClean="0"/>
              <a:t>‹#›</a:t>
            </a:fld>
            <a:endParaRPr lang="zh-TW" altLang="en-US"/>
          </a:p>
        </p:txBody>
      </p:sp>
    </p:spTree>
    <p:extLst>
      <p:ext uri="{BB962C8B-B14F-4D97-AF65-F5344CB8AC3E}">
        <p14:creationId xmlns:p14="http://schemas.microsoft.com/office/powerpoint/2010/main" val="401592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90645E3A-1EF6-4929-A4BD-917E3C29E006}" type="datetime1">
              <a:rPr lang="zh-TW" altLang="en-US" smtClean="0"/>
              <a:t>2024/2/1</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21CFFBDA-7038-4497-BADE-7521B9C70C7F}" type="slidenum">
              <a:rPr lang="zh-TW" altLang="en-US" smtClean="0"/>
              <a:t>‹#›</a:t>
            </a:fld>
            <a:endParaRPr lang="zh-TW" altLang="en-US"/>
          </a:p>
        </p:txBody>
      </p:sp>
    </p:spTree>
    <p:extLst>
      <p:ext uri="{BB962C8B-B14F-4D97-AF65-F5344CB8AC3E}">
        <p14:creationId xmlns:p14="http://schemas.microsoft.com/office/powerpoint/2010/main" val="22439216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6BCEC603-472C-4C16-8DE3-2452D358281E}" type="datetime1">
              <a:rPr lang="zh-TW" altLang="en-US" smtClean="0"/>
              <a:t>2024/2/1</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21CFFBDA-7038-4497-BADE-7521B9C70C7F}" type="slidenum">
              <a:rPr lang="zh-TW" altLang="en-US" smtClean="0"/>
              <a:t>‹#›</a:t>
            </a:fld>
            <a:endParaRPr lang="zh-TW" altLang="en-US"/>
          </a:p>
        </p:txBody>
      </p:sp>
    </p:spTree>
    <p:extLst>
      <p:ext uri="{BB962C8B-B14F-4D97-AF65-F5344CB8AC3E}">
        <p14:creationId xmlns:p14="http://schemas.microsoft.com/office/powerpoint/2010/main" val="10571651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B211A2-86C8-45C1-828D-A592527F23E5}" type="datetime1">
              <a:rPr lang="zh-TW" altLang="en-US" smtClean="0"/>
              <a:t>2024/2/1</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21CFFBDA-7038-4497-BADE-7521B9C70C7F}" type="slidenum">
              <a:rPr lang="zh-TW" altLang="en-US" smtClean="0"/>
              <a:t>‹#›</a:t>
            </a:fld>
            <a:endParaRPr lang="zh-TW" altLang="en-US"/>
          </a:p>
        </p:txBody>
      </p:sp>
    </p:spTree>
    <p:extLst>
      <p:ext uri="{BB962C8B-B14F-4D97-AF65-F5344CB8AC3E}">
        <p14:creationId xmlns:p14="http://schemas.microsoft.com/office/powerpoint/2010/main" val="6948650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Date Placeholder 4"/>
          <p:cNvSpPr>
            <a:spLocks noGrp="1"/>
          </p:cNvSpPr>
          <p:nvPr>
            <p:ph type="dt" sz="half" idx="10"/>
          </p:nvPr>
        </p:nvSpPr>
        <p:spPr/>
        <p:txBody>
          <a:bodyPr/>
          <a:lstStyle/>
          <a:p>
            <a:fld id="{2C542D9D-1959-422F-B091-63292CA52DCF}" type="datetime1">
              <a:rPr lang="zh-TW" altLang="en-US" smtClean="0"/>
              <a:t>2024/2/1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21CFFBDA-7038-4497-BADE-7521B9C70C7F}" type="slidenum">
              <a:rPr lang="zh-TW" altLang="en-US" smtClean="0"/>
              <a:t>‹#›</a:t>
            </a:fld>
            <a:endParaRPr lang="zh-TW" altLang="en-US"/>
          </a:p>
        </p:txBody>
      </p:sp>
    </p:spTree>
    <p:extLst>
      <p:ext uri="{BB962C8B-B14F-4D97-AF65-F5344CB8AC3E}">
        <p14:creationId xmlns:p14="http://schemas.microsoft.com/office/powerpoint/2010/main" val="1984828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a:t>按一下以編輯母片標題樣式</a:t>
            </a:r>
          </a:p>
        </p:txBody>
      </p:sp>
      <p:sp>
        <p:nvSpPr>
          <p:cNvPr id="3" name="內容版面配置區 2"/>
          <p:cNvSpPr>
            <a:spLocks noGrp="1"/>
          </p:cNvSpPr>
          <p:nvPr>
            <p:ph idx="1"/>
          </p:nvPr>
        </p:nvSpPr>
        <p:spPr/>
        <p:txBody>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日期版面配置區 3"/>
          <p:cNvSpPr>
            <a:spLocks noGrp="1"/>
          </p:cNvSpPr>
          <p:nvPr>
            <p:ph type="dt" sz="half" idx="10"/>
          </p:nvPr>
        </p:nvSpPr>
        <p:spPr/>
        <p:txBody>
          <a:bodyPr/>
          <a:lstStyle/>
          <a:p>
            <a:fld id="{7D214126-EAC3-420B-9B66-56892F4DF69D}" type="datetime1">
              <a:rPr kumimoji="1" lang="zh-TW" altLang="en-US" smtClean="0"/>
              <a:t>2024/2/1</a:t>
            </a:fld>
            <a:endParaRPr kumimoji="1" lang="zh-TW" altLang="en-US"/>
          </a:p>
        </p:txBody>
      </p:sp>
      <p:sp>
        <p:nvSpPr>
          <p:cNvPr id="5" name="頁尾版面配置區 4"/>
          <p:cNvSpPr>
            <a:spLocks noGrp="1"/>
          </p:cNvSpPr>
          <p:nvPr>
            <p:ph type="ftr" sz="quarter" idx="11"/>
          </p:nvPr>
        </p:nvSpPr>
        <p:spPr/>
        <p:txBody>
          <a:bodyPr/>
          <a:lstStyle/>
          <a:p>
            <a:endParaRPr kumimoji="1" lang="zh-TW" altLang="en-US"/>
          </a:p>
        </p:txBody>
      </p:sp>
      <p:sp>
        <p:nvSpPr>
          <p:cNvPr id="6" name="投影片編號版面配置區 5"/>
          <p:cNvSpPr>
            <a:spLocks noGrp="1"/>
          </p:cNvSpPr>
          <p:nvPr>
            <p:ph type="sldNum" sz="quarter" idx="12"/>
          </p:nvPr>
        </p:nvSpPr>
        <p:spPr>
          <a:xfrm>
            <a:off x="8737600" y="6173794"/>
            <a:ext cx="2844800" cy="365125"/>
          </a:xfrm>
        </p:spPr>
        <p:txBody>
          <a:bodyPr/>
          <a:lstStyle>
            <a:lvl1pPr>
              <a:defRPr sz="1400"/>
            </a:lvl1pPr>
          </a:lstStyle>
          <a:p>
            <a:fld id="{49F25161-6D8E-664C-90FD-DD969A813E5B}" type="slidenum">
              <a:rPr kumimoji="1" lang="zh-TW" altLang="en-US" smtClean="0"/>
              <a:pPr/>
              <a:t>‹#›</a:t>
            </a:fld>
            <a:endParaRPr kumimoji="1" lang="zh-TW" altLang="en-US" dirty="0"/>
          </a:p>
        </p:txBody>
      </p:sp>
    </p:spTree>
    <p:extLst>
      <p:ext uri="{BB962C8B-B14F-4D97-AF65-F5344CB8AC3E}">
        <p14:creationId xmlns:p14="http://schemas.microsoft.com/office/powerpoint/2010/main" val="25545985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Date Placeholder 4"/>
          <p:cNvSpPr>
            <a:spLocks noGrp="1"/>
          </p:cNvSpPr>
          <p:nvPr>
            <p:ph type="dt" sz="half" idx="10"/>
          </p:nvPr>
        </p:nvSpPr>
        <p:spPr/>
        <p:txBody>
          <a:bodyPr/>
          <a:lstStyle/>
          <a:p>
            <a:fld id="{2ED1A6E7-7472-4AA3-BE67-CDD51E446197}" type="datetime1">
              <a:rPr lang="zh-TW" altLang="en-US" smtClean="0"/>
              <a:t>2024/2/1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21CFFBDA-7038-4497-BADE-7521B9C70C7F}" type="slidenum">
              <a:rPr lang="zh-TW" altLang="en-US" smtClean="0"/>
              <a:t>‹#›</a:t>
            </a:fld>
            <a:endParaRPr lang="zh-TW" altLang="en-US"/>
          </a:p>
        </p:txBody>
      </p:sp>
    </p:spTree>
    <p:extLst>
      <p:ext uri="{BB962C8B-B14F-4D97-AF65-F5344CB8AC3E}">
        <p14:creationId xmlns:p14="http://schemas.microsoft.com/office/powerpoint/2010/main" val="20656603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1CE60D6B-493E-417A-8242-AE9961D1ADD1}" type="datetime1">
              <a:rPr lang="zh-TW" altLang="en-US" smtClean="0"/>
              <a:t>2024/2/1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1CFFBDA-7038-4497-BADE-7521B9C70C7F}" type="slidenum">
              <a:rPr lang="zh-TW" altLang="en-US" smtClean="0"/>
              <a:t>‹#›</a:t>
            </a:fld>
            <a:endParaRPr lang="zh-TW" altLang="en-US"/>
          </a:p>
        </p:txBody>
      </p:sp>
    </p:spTree>
    <p:extLst>
      <p:ext uri="{BB962C8B-B14F-4D97-AF65-F5344CB8AC3E}">
        <p14:creationId xmlns:p14="http://schemas.microsoft.com/office/powerpoint/2010/main" val="26266111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68938464-44D4-4290-9DDE-6EBBF2F4AF96}" type="datetime1">
              <a:rPr lang="zh-TW" altLang="en-US" smtClean="0"/>
              <a:t>2024/2/1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1CFFBDA-7038-4497-BADE-7521B9C70C7F}" type="slidenum">
              <a:rPr lang="zh-TW" altLang="en-US" smtClean="0"/>
              <a:t>‹#›</a:t>
            </a:fld>
            <a:endParaRPr lang="zh-TW" altLang="en-US"/>
          </a:p>
        </p:txBody>
      </p:sp>
    </p:spTree>
    <p:extLst>
      <p:ext uri="{BB962C8B-B14F-4D97-AF65-F5344CB8AC3E}">
        <p14:creationId xmlns:p14="http://schemas.microsoft.com/office/powerpoint/2010/main" val="37845271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4500"/>
            </a:lvl1pPr>
          </a:lstStyle>
          <a:p>
            <a:r>
              <a:rPr lang="zh-TW" altLang="en-US"/>
              <a:t>按一下以編輯母片標題樣式</a:t>
            </a:r>
          </a:p>
        </p:txBody>
      </p:sp>
      <p:sp>
        <p:nvSpPr>
          <p:cNvPr id="3" name="副標題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TW" altLang="en-US"/>
              <a:t>按一下以編輯母片副標題樣式</a:t>
            </a:r>
          </a:p>
        </p:txBody>
      </p:sp>
      <p:sp>
        <p:nvSpPr>
          <p:cNvPr id="4" name="日期版面配置區 3"/>
          <p:cNvSpPr>
            <a:spLocks noGrp="1"/>
          </p:cNvSpPr>
          <p:nvPr>
            <p:ph type="dt" sz="half" idx="10"/>
          </p:nvPr>
        </p:nvSpPr>
        <p:spPr/>
        <p:txBody>
          <a:bodyPr/>
          <a:lstStyle>
            <a:lvl1pPr>
              <a:defRPr/>
            </a:lvl1pPr>
          </a:lstStyle>
          <a:p>
            <a:pPr defTabSz="685800">
              <a:defRPr/>
            </a:pPr>
            <a:fld id="{55AC72B8-649B-4747-8E61-A08429EBEF38}" type="datetime1">
              <a:rPr lang="zh-TW" altLang="en-US" smtClean="0">
                <a:solidFill>
                  <a:prstClr val="black">
                    <a:tint val="75000"/>
                  </a:prstClr>
                </a:solidFill>
              </a:rPr>
              <a:t>2024/2/1</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lvl1pPr>
              <a:defRPr/>
            </a:lvl1pPr>
          </a:lstStyle>
          <a:p>
            <a:pPr defTabSz="685800">
              <a:defRPr/>
            </a:pPr>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lvl1pPr>
              <a:defRPr/>
            </a:lvl1pPr>
          </a:lstStyle>
          <a:p>
            <a:pPr defTabSz="685800">
              <a:defRPr/>
            </a:pPr>
            <a:fld id="{F00AF9FD-A32F-49E1-A369-6CAA0D78C005}" type="slidenum">
              <a:rPr lang="zh-TW" altLang="en-US" smtClean="0">
                <a:solidFill>
                  <a:prstClr val="black">
                    <a:tint val="75000"/>
                  </a:prstClr>
                </a:solidFill>
              </a:rPr>
              <a:pPr defTabSz="685800">
                <a:defRPr/>
              </a:pPr>
              <a:t>‹#›</a:t>
            </a:fld>
            <a:endParaRPr lang="zh-TW" altLang="en-US">
              <a:solidFill>
                <a:prstClr val="black">
                  <a:tint val="75000"/>
                </a:prstClr>
              </a:solidFill>
            </a:endParaRPr>
          </a:p>
        </p:txBody>
      </p:sp>
    </p:spTree>
    <p:extLst>
      <p:ext uri="{BB962C8B-B14F-4D97-AF65-F5344CB8AC3E}">
        <p14:creationId xmlns:p14="http://schemas.microsoft.com/office/powerpoint/2010/main" val="20765521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defTabSz="685800">
              <a:defRPr/>
            </a:pPr>
            <a:fld id="{976094DB-2047-4374-91EE-AB2FACD5B1B3}" type="datetime1">
              <a:rPr lang="zh-TW" altLang="en-US" smtClean="0">
                <a:solidFill>
                  <a:prstClr val="black">
                    <a:tint val="75000"/>
                  </a:prstClr>
                </a:solidFill>
              </a:rPr>
              <a:t>2024/2/1</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lvl1pPr>
              <a:defRPr/>
            </a:lvl1pPr>
          </a:lstStyle>
          <a:p>
            <a:pPr defTabSz="685800">
              <a:defRPr/>
            </a:pPr>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lvl1pPr>
              <a:defRPr/>
            </a:lvl1pPr>
          </a:lstStyle>
          <a:p>
            <a:pPr defTabSz="685800">
              <a:defRPr/>
            </a:pPr>
            <a:fld id="{2ED959E7-CE89-492B-BD22-A08A6EF252E1}" type="slidenum">
              <a:rPr lang="zh-TW" altLang="en-US" smtClean="0">
                <a:solidFill>
                  <a:prstClr val="black">
                    <a:tint val="75000"/>
                  </a:prstClr>
                </a:solidFill>
              </a:rPr>
              <a:pPr defTabSz="685800">
                <a:defRPr/>
              </a:pPr>
              <a:t>‹#›</a:t>
            </a:fld>
            <a:endParaRPr lang="zh-TW" altLang="en-US">
              <a:solidFill>
                <a:prstClr val="black">
                  <a:tint val="75000"/>
                </a:prstClr>
              </a:solidFill>
            </a:endParaRPr>
          </a:p>
        </p:txBody>
      </p:sp>
    </p:spTree>
    <p:extLst>
      <p:ext uri="{BB962C8B-B14F-4D97-AF65-F5344CB8AC3E}">
        <p14:creationId xmlns:p14="http://schemas.microsoft.com/office/powerpoint/2010/main" val="15641189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1" y="1709742"/>
            <a:ext cx="10515600" cy="2852737"/>
          </a:xfrm>
        </p:spPr>
        <p:txBody>
          <a:bodyPr anchor="b"/>
          <a:lstStyle>
            <a:lvl1pPr>
              <a:defRPr sz="4500"/>
            </a:lvl1pPr>
          </a:lstStyle>
          <a:p>
            <a:r>
              <a:rPr lang="zh-TW" altLang="en-US"/>
              <a:t>按一下以編輯母片標題樣式</a:t>
            </a:r>
          </a:p>
        </p:txBody>
      </p:sp>
      <p:sp>
        <p:nvSpPr>
          <p:cNvPr id="3" name="文字版面配置區 2"/>
          <p:cNvSpPr>
            <a:spLocks noGrp="1"/>
          </p:cNvSpPr>
          <p:nvPr>
            <p:ph type="body" idx="1"/>
          </p:nvPr>
        </p:nvSpPr>
        <p:spPr>
          <a:xfrm>
            <a:off x="831851" y="4589467"/>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lvl1pPr>
              <a:defRPr/>
            </a:lvl1pPr>
          </a:lstStyle>
          <a:p>
            <a:pPr defTabSz="685800">
              <a:defRPr/>
            </a:pPr>
            <a:fld id="{B500D5A7-B749-4C0D-A1ED-52688D6B86FF}" type="datetime1">
              <a:rPr lang="zh-TW" altLang="en-US" smtClean="0">
                <a:solidFill>
                  <a:prstClr val="black">
                    <a:tint val="75000"/>
                  </a:prstClr>
                </a:solidFill>
              </a:rPr>
              <a:t>2024/2/1</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lvl1pPr>
              <a:defRPr/>
            </a:lvl1pPr>
          </a:lstStyle>
          <a:p>
            <a:pPr defTabSz="685800">
              <a:defRPr/>
            </a:pPr>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lvl1pPr>
              <a:defRPr/>
            </a:lvl1pPr>
          </a:lstStyle>
          <a:p>
            <a:pPr defTabSz="685800">
              <a:defRPr/>
            </a:pPr>
            <a:fld id="{AA6C03CC-F4D3-4381-BD3D-31DF7B6820A4}" type="slidenum">
              <a:rPr lang="zh-TW" altLang="en-US" smtClean="0">
                <a:solidFill>
                  <a:prstClr val="black">
                    <a:tint val="75000"/>
                  </a:prstClr>
                </a:solidFill>
              </a:rPr>
              <a:pPr defTabSz="685800">
                <a:defRPr/>
              </a:pPr>
              <a:t>‹#›</a:t>
            </a:fld>
            <a:endParaRPr lang="zh-TW" altLang="en-US">
              <a:solidFill>
                <a:prstClr val="black">
                  <a:tint val="75000"/>
                </a:prstClr>
              </a:solidFill>
            </a:endParaRPr>
          </a:p>
        </p:txBody>
      </p:sp>
    </p:spTree>
    <p:extLst>
      <p:ext uri="{BB962C8B-B14F-4D97-AF65-F5344CB8AC3E}">
        <p14:creationId xmlns:p14="http://schemas.microsoft.com/office/powerpoint/2010/main" val="24023252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3"/>
          <p:cNvSpPr>
            <a:spLocks noGrp="1"/>
          </p:cNvSpPr>
          <p:nvPr>
            <p:ph type="dt" sz="half" idx="10"/>
          </p:nvPr>
        </p:nvSpPr>
        <p:spPr/>
        <p:txBody>
          <a:bodyPr/>
          <a:lstStyle>
            <a:lvl1pPr>
              <a:defRPr/>
            </a:lvl1pPr>
          </a:lstStyle>
          <a:p>
            <a:pPr defTabSz="685800">
              <a:defRPr/>
            </a:pPr>
            <a:fld id="{EE23AE2C-BA59-4BE3-BFA2-62A99378DB7B}" type="datetime1">
              <a:rPr lang="zh-TW" altLang="en-US" smtClean="0">
                <a:solidFill>
                  <a:prstClr val="black">
                    <a:tint val="75000"/>
                  </a:prstClr>
                </a:solidFill>
              </a:rPr>
              <a:t>2024/2/1</a:t>
            </a:fld>
            <a:endParaRPr lang="zh-TW" altLang="en-US">
              <a:solidFill>
                <a:prstClr val="black">
                  <a:tint val="75000"/>
                </a:prstClr>
              </a:solidFill>
            </a:endParaRPr>
          </a:p>
        </p:txBody>
      </p:sp>
      <p:sp>
        <p:nvSpPr>
          <p:cNvPr id="6" name="頁尾版面配置區 4"/>
          <p:cNvSpPr>
            <a:spLocks noGrp="1"/>
          </p:cNvSpPr>
          <p:nvPr>
            <p:ph type="ftr" sz="quarter" idx="11"/>
          </p:nvPr>
        </p:nvSpPr>
        <p:spPr/>
        <p:txBody>
          <a:bodyPr/>
          <a:lstStyle>
            <a:lvl1pPr>
              <a:defRPr/>
            </a:lvl1pPr>
          </a:lstStyle>
          <a:p>
            <a:pPr defTabSz="685800">
              <a:defRPr/>
            </a:pPr>
            <a:endParaRPr lang="zh-TW" altLang="en-US">
              <a:solidFill>
                <a:prstClr val="black">
                  <a:tint val="75000"/>
                </a:prstClr>
              </a:solidFill>
            </a:endParaRPr>
          </a:p>
        </p:txBody>
      </p:sp>
      <p:sp>
        <p:nvSpPr>
          <p:cNvPr id="7" name="投影片編號版面配置區 5"/>
          <p:cNvSpPr>
            <a:spLocks noGrp="1"/>
          </p:cNvSpPr>
          <p:nvPr>
            <p:ph type="sldNum" sz="quarter" idx="12"/>
          </p:nvPr>
        </p:nvSpPr>
        <p:spPr/>
        <p:txBody>
          <a:bodyPr/>
          <a:lstStyle>
            <a:lvl1pPr>
              <a:defRPr/>
            </a:lvl1pPr>
          </a:lstStyle>
          <a:p>
            <a:pPr defTabSz="685800">
              <a:defRPr/>
            </a:pPr>
            <a:fld id="{2C7E162B-E852-4047-9417-F28A2148DB79}" type="slidenum">
              <a:rPr lang="zh-TW" altLang="en-US" smtClean="0">
                <a:solidFill>
                  <a:prstClr val="black">
                    <a:tint val="75000"/>
                  </a:prstClr>
                </a:solidFill>
              </a:rPr>
              <a:pPr defTabSz="685800">
                <a:defRPr/>
              </a:pPr>
              <a:t>‹#›</a:t>
            </a:fld>
            <a:endParaRPr lang="zh-TW" altLang="en-US">
              <a:solidFill>
                <a:prstClr val="black">
                  <a:tint val="75000"/>
                </a:prstClr>
              </a:solidFill>
            </a:endParaRPr>
          </a:p>
        </p:txBody>
      </p:sp>
    </p:spTree>
    <p:extLst>
      <p:ext uri="{BB962C8B-B14F-4D97-AF65-F5344CB8AC3E}">
        <p14:creationId xmlns:p14="http://schemas.microsoft.com/office/powerpoint/2010/main" val="29048405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9"/>
            <a:ext cx="105156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a:t>按一下以編輯母片文字樣式</a:t>
            </a:r>
          </a:p>
        </p:txBody>
      </p:sp>
      <p:sp>
        <p:nvSpPr>
          <p:cNvPr id="4" name="內容版面配置區 3"/>
          <p:cNvSpPr>
            <a:spLocks noGrp="1"/>
          </p:cNvSpPr>
          <p:nvPr>
            <p:ph sz="half" idx="2"/>
          </p:nvPr>
        </p:nvSpPr>
        <p:spPr>
          <a:xfrm>
            <a:off x="839789"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72202"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a:t>按一下以編輯母片文字樣式</a:t>
            </a:r>
          </a:p>
        </p:txBody>
      </p:sp>
      <p:sp>
        <p:nvSpPr>
          <p:cNvPr id="6" name="內容版面配置區 5"/>
          <p:cNvSpPr>
            <a:spLocks noGrp="1"/>
          </p:cNvSpPr>
          <p:nvPr>
            <p:ph sz="quarter" idx="4"/>
          </p:nvPr>
        </p:nvSpPr>
        <p:spPr>
          <a:xfrm>
            <a:off x="6172202"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3"/>
          <p:cNvSpPr>
            <a:spLocks noGrp="1"/>
          </p:cNvSpPr>
          <p:nvPr>
            <p:ph type="dt" sz="half" idx="10"/>
          </p:nvPr>
        </p:nvSpPr>
        <p:spPr/>
        <p:txBody>
          <a:bodyPr/>
          <a:lstStyle>
            <a:lvl1pPr>
              <a:defRPr/>
            </a:lvl1pPr>
          </a:lstStyle>
          <a:p>
            <a:pPr defTabSz="685800">
              <a:defRPr/>
            </a:pPr>
            <a:fld id="{50BFA90C-A982-46A3-AF38-97AD6C363469}" type="datetime1">
              <a:rPr lang="zh-TW" altLang="en-US" smtClean="0">
                <a:solidFill>
                  <a:prstClr val="black">
                    <a:tint val="75000"/>
                  </a:prstClr>
                </a:solidFill>
              </a:rPr>
              <a:t>2024/2/1</a:t>
            </a:fld>
            <a:endParaRPr lang="zh-TW" altLang="en-US">
              <a:solidFill>
                <a:prstClr val="black">
                  <a:tint val="75000"/>
                </a:prstClr>
              </a:solidFill>
            </a:endParaRPr>
          </a:p>
        </p:txBody>
      </p:sp>
      <p:sp>
        <p:nvSpPr>
          <p:cNvPr id="8" name="頁尾版面配置區 4"/>
          <p:cNvSpPr>
            <a:spLocks noGrp="1"/>
          </p:cNvSpPr>
          <p:nvPr>
            <p:ph type="ftr" sz="quarter" idx="11"/>
          </p:nvPr>
        </p:nvSpPr>
        <p:spPr/>
        <p:txBody>
          <a:bodyPr/>
          <a:lstStyle>
            <a:lvl1pPr>
              <a:defRPr/>
            </a:lvl1pPr>
          </a:lstStyle>
          <a:p>
            <a:pPr defTabSz="685800">
              <a:defRPr/>
            </a:pPr>
            <a:endParaRPr lang="zh-TW" altLang="en-US">
              <a:solidFill>
                <a:prstClr val="black">
                  <a:tint val="75000"/>
                </a:prstClr>
              </a:solidFill>
            </a:endParaRPr>
          </a:p>
        </p:txBody>
      </p:sp>
      <p:sp>
        <p:nvSpPr>
          <p:cNvPr id="9" name="投影片編號版面配置區 5"/>
          <p:cNvSpPr>
            <a:spLocks noGrp="1"/>
          </p:cNvSpPr>
          <p:nvPr>
            <p:ph type="sldNum" sz="quarter" idx="12"/>
          </p:nvPr>
        </p:nvSpPr>
        <p:spPr/>
        <p:txBody>
          <a:bodyPr/>
          <a:lstStyle>
            <a:lvl1pPr>
              <a:defRPr/>
            </a:lvl1pPr>
          </a:lstStyle>
          <a:p>
            <a:pPr defTabSz="685800">
              <a:defRPr/>
            </a:pPr>
            <a:fld id="{47DFE8D0-D908-4568-B72B-631BEA4359D3}" type="slidenum">
              <a:rPr lang="zh-TW" altLang="en-US" smtClean="0">
                <a:solidFill>
                  <a:prstClr val="black">
                    <a:tint val="75000"/>
                  </a:prstClr>
                </a:solidFill>
              </a:rPr>
              <a:pPr defTabSz="685800">
                <a:defRPr/>
              </a:pPr>
              <a:t>‹#›</a:t>
            </a:fld>
            <a:endParaRPr lang="zh-TW" altLang="en-US">
              <a:solidFill>
                <a:prstClr val="black">
                  <a:tint val="75000"/>
                </a:prstClr>
              </a:solidFill>
            </a:endParaRPr>
          </a:p>
        </p:txBody>
      </p:sp>
    </p:spTree>
    <p:extLst>
      <p:ext uri="{BB962C8B-B14F-4D97-AF65-F5344CB8AC3E}">
        <p14:creationId xmlns:p14="http://schemas.microsoft.com/office/powerpoint/2010/main" val="31090743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3"/>
          <p:cNvSpPr>
            <a:spLocks noGrp="1"/>
          </p:cNvSpPr>
          <p:nvPr>
            <p:ph type="dt" sz="half" idx="10"/>
          </p:nvPr>
        </p:nvSpPr>
        <p:spPr/>
        <p:txBody>
          <a:bodyPr/>
          <a:lstStyle>
            <a:lvl1pPr>
              <a:defRPr/>
            </a:lvl1pPr>
          </a:lstStyle>
          <a:p>
            <a:pPr defTabSz="685800">
              <a:defRPr/>
            </a:pPr>
            <a:fld id="{711E9D7D-DB41-4CE1-932B-DA5ADC590E4F}" type="datetime1">
              <a:rPr lang="zh-TW" altLang="en-US" smtClean="0">
                <a:solidFill>
                  <a:prstClr val="black">
                    <a:tint val="75000"/>
                  </a:prstClr>
                </a:solidFill>
              </a:rPr>
              <a:t>2024/2/1</a:t>
            </a:fld>
            <a:endParaRPr lang="zh-TW" altLang="en-US">
              <a:solidFill>
                <a:prstClr val="black">
                  <a:tint val="75000"/>
                </a:prstClr>
              </a:solidFill>
            </a:endParaRPr>
          </a:p>
        </p:txBody>
      </p:sp>
      <p:sp>
        <p:nvSpPr>
          <p:cNvPr id="4" name="頁尾版面配置區 4"/>
          <p:cNvSpPr>
            <a:spLocks noGrp="1"/>
          </p:cNvSpPr>
          <p:nvPr>
            <p:ph type="ftr" sz="quarter" idx="11"/>
          </p:nvPr>
        </p:nvSpPr>
        <p:spPr/>
        <p:txBody>
          <a:bodyPr/>
          <a:lstStyle>
            <a:lvl1pPr>
              <a:defRPr/>
            </a:lvl1pPr>
          </a:lstStyle>
          <a:p>
            <a:pPr defTabSz="685800">
              <a:defRPr/>
            </a:pPr>
            <a:endParaRPr lang="zh-TW" altLang="en-US">
              <a:solidFill>
                <a:prstClr val="black">
                  <a:tint val="75000"/>
                </a:prstClr>
              </a:solidFill>
            </a:endParaRPr>
          </a:p>
        </p:txBody>
      </p:sp>
      <p:sp>
        <p:nvSpPr>
          <p:cNvPr id="5" name="投影片編號版面配置區 5"/>
          <p:cNvSpPr>
            <a:spLocks noGrp="1"/>
          </p:cNvSpPr>
          <p:nvPr>
            <p:ph type="sldNum" sz="quarter" idx="12"/>
          </p:nvPr>
        </p:nvSpPr>
        <p:spPr/>
        <p:txBody>
          <a:bodyPr/>
          <a:lstStyle>
            <a:lvl1pPr>
              <a:defRPr/>
            </a:lvl1pPr>
          </a:lstStyle>
          <a:p>
            <a:pPr defTabSz="685800">
              <a:defRPr/>
            </a:pPr>
            <a:fld id="{B6EB38A6-DE0E-4D85-A406-97B8D5490BDD}" type="slidenum">
              <a:rPr lang="zh-TW" altLang="en-US" smtClean="0">
                <a:solidFill>
                  <a:prstClr val="black">
                    <a:tint val="75000"/>
                  </a:prstClr>
                </a:solidFill>
              </a:rPr>
              <a:pPr defTabSz="685800">
                <a:defRPr/>
              </a:pPr>
              <a:t>‹#›</a:t>
            </a:fld>
            <a:endParaRPr lang="zh-TW" altLang="en-US">
              <a:solidFill>
                <a:prstClr val="black">
                  <a:tint val="75000"/>
                </a:prstClr>
              </a:solidFill>
            </a:endParaRPr>
          </a:p>
        </p:txBody>
      </p:sp>
    </p:spTree>
    <p:extLst>
      <p:ext uri="{BB962C8B-B14F-4D97-AF65-F5344CB8AC3E}">
        <p14:creationId xmlns:p14="http://schemas.microsoft.com/office/powerpoint/2010/main" val="9057630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defTabSz="685800">
              <a:defRPr/>
            </a:pPr>
            <a:fld id="{B0C55ADA-DC0A-4A5B-9EF4-F7AD4121509F}" type="datetime1">
              <a:rPr lang="zh-TW" altLang="en-US" smtClean="0">
                <a:solidFill>
                  <a:prstClr val="black">
                    <a:tint val="75000"/>
                  </a:prstClr>
                </a:solidFill>
              </a:rPr>
              <a:t>2024/2/1</a:t>
            </a:fld>
            <a:endParaRPr lang="zh-TW" altLang="en-US">
              <a:solidFill>
                <a:prstClr val="black">
                  <a:tint val="75000"/>
                </a:prstClr>
              </a:solidFill>
            </a:endParaRPr>
          </a:p>
        </p:txBody>
      </p:sp>
      <p:sp>
        <p:nvSpPr>
          <p:cNvPr id="3" name="頁尾版面配置區 4"/>
          <p:cNvSpPr>
            <a:spLocks noGrp="1"/>
          </p:cNvSpPr>
          <p:nvPr>
            <p:ph type="ftr" sz="quarter" idx="11"/>
          </p:nvPr>
        </p:nvSpPr>
        <p:spPr/>
        <p:txBody>
          <a:bodyPr/>
          <a:lstStyle>
            <a:lvl1pPr>
              <a:defRPr/>
            </a:lvl1pPr>
          </a:lstStyle>
          <a:p>
            <a:pPr defTabSz="685800">
              <a:defRPr/>
            </a:pPr>
            <a:endParaRPr lang="zh-TW" altLang="en-US">
              <a:solidFill>
                <a:prstClr val="black">
                  <a:tint val="75000"/>
                </a:prstClr>
              </a:solidFill>
            </a:endParaRPr>
          </a:p>
        </p:txBody>
      </p:sp>
      <p:sp>
        <p:nvSpPr>
          <p:cNvPr id="4" name="投影片編號版面配置區 5"/>
          <p:cNvSpPr>
            <a:spLocks noGrp="1"/>
          </p:cNvSpPr>
          <p:nvPr>
            <p:ph type="sldNum" sz="quarter" idx="12"/>
          </p:nvPr>
        </p:nvSpPr>
        <p:spPr/>
        <p:txBody>
          <a:bodyPr/>
          <a:lstStyle>
            <a:lvl1pPr>
              <a:defRPr/>
            </a:lvl1pPr>
          </a:lstStyle>
          <a:p>
            <a:pPr defTabSz="685800">
              <a:defRPr/>
            </a:pPr>
            <a:fld id="{3AE51418-92E6-4EE9-A380-53ED344AA46E}" type="slidenum">
              <a:rPr lang="zh-TW" altLang="en-US" smtClean="0">
                <a:solidFill>
                  <a:prstClr val="black">
                    <a:tint val="75000"/>
                  </a:prstClr>
                </a:solidFill>
              </a:rPr>
              <a:pPr defTabSz="685800">
                <a:defRPr/>
              </a:pPr>
              <a:t>‹#›</a:t>
            </a:fld>
            <a:endParaRPr lang="zh-TW" altLang="en-US">
              <a:solidFill>
                <a:prstClr val="black">
                  <a:tint val="75000"/>
                </a:prstClr>
              </a:solidFill>
            </a:endParaRPr>
          </a:p>
        </p:txBody>
      </p:sp>
    </p:spTree>
    <p:extLst>
      <p:ext uri="{BB962C8B-B14F-4D97-AF65-F5344CB8AC3E}">
        <p14:creationId xmlns:p14="http://schemas.microsoft.com/office/powerpoint/2010/main" val="3656243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頭">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7"/>
            <a:ext cx="10363200" cy="1362075"/>
          </a:xfrm>
        </p:spPr>
        <p:txBody>
          <a:bodyPr anchor="t"/>
          <a:lstStyle>
            <a:lvl1pPr algn="l">
              <a:defRPr sz="3000" b="1" cap="all"/>
            </a:lvl1pPr>
          </a:lstStyle>
          <a:p>
            <a:r>
              <a:rPr kumimoji="1" lang="zh-TW" altLang="en-US"/>
              <a:t>按一下以編輯母片標題樣式</a:t>
            </a:r>
          </a:p>
        </p:txBody>
      </p:sp>
      <p:sp>
        <p:nvSpPr>
          <p:cNvPr id="3" name="文字版面配置區 2"/>
          <p:cNvSpPr>
            <a:spLocks noGrp="1"/>
          </p:cNvSpPr>
          <p:nvPr>
            <p:ph type="body" idx="1"/>
          </p:nvPr>
        </p:nvSpPr>
        <p:spPr>
          <a:xfrm>
            <a:off x="963084" y="2906713"/>
            <a:ext cx="10363200" cy="1500187"/>
          </a:xfrm>
        </p:spPr>
        <p:txBody>
          <a:bodyPr anchor="b"/>
          <a:lstStyle>
            <a:lvl1pPr marL="0" indent="0">
              <a:buNone/>
              <a:defRPr sz="1500">
                <a:solidFill>
                  <a:schemeClr val="tx1">
                    <a:tint val="75000"/>
                  </a:schemeClr>
                </a:solidFill>
              </a:defRPr>
            </a:lvl1pPr>
            <a:lvl2pPr marL="342892" indent="0">
              <a:buNone/>
              <a:defRPr sz="1350">
                <a:solidFill>
                  <a:schemeClr val="tx1">
                    <a:tint val="75000"/>
                  </a:schemeClr>
                </a:solidFill>
              </a:defRPr>
            </a:lvl2pPr>
            <a:lvl3pPr marL="685784" indent="0">
              <a:buNone/>
              <a:defRPr sz="1200">
                <a:solidFill>
                  <a:schemeClr val="tx1">
                    <a:tint val="75000"/>
                  </a:schemeClr>
                </a:solidFill>
              </a:defRPr>
            </a:lvl3pPr>
            <a:lvl4pPr marL="1028675" indent="0">
              <a:buNone/>
              <a:defRPr sz="1050">
                <a:solidFill>
                  <a:schemeClr val="tx1">
                    <a:tint val="75000"/>
                  </a:schemeClr>
                </a:solidFill>
              </a:defRPr>
            </a:lvl4pPr>
            <a:lvl5pPr marL="1371566" indent="0">
              <a:buNone/>
              <a:defRPr sz="1050">
                <a:solidFill>
                  <a:schemeClr val="tx1">
                    <a:tint val="75000"/>
                  </a:schemeClr>
                </a:solidFill>
              </a:defRPr>
            </a:lvl5pPr>
            <a:lvl6pPr marL="1714457" indent="0">
              <a:buNone/>
              <a:defRPr sz="1050">
                <a:solidFill>
                  <a:schemeClr val="tx1">
                    <a:tint val="75000"/>
                  </a:schemeClr>
                </a:solidFill>
              </a:defRPr>
            </a:lvl6pPr>
            <a:lvl7pPr marL="2057349" indent="0">
              <a:buNone/>
              <a:defRPr sz="1050">
                <a:solidFill>
                  <a:schemeClr val="tx1">
                    <a:tint val="75000"/>
                  </a:schemeClr>
                </a:solidFill>
              </a:defRPr>
            </a:lvl7pPr>
            <a:lvl8pPr marL="2400240" indent="0">
              <a:buNone/>
              <a:defRPr sz="1050">
                <a:solidFill>
                  <a:schemeClr val="tx1">
                    <a:tint val="75000"/>
                  </a:schemeClr>
                </a:solidFill>
              </a:defRPr>
            </a:lvl8pPr>
            <a:lvl9pPr marL="2743132" indent="0">
              <a:buNone/>
              <a:defRPr sz="1050">
                <a:solidFill>
                  <a:schemeClr val="tx1">
                    <a:tint val="75000"/>
                  </a:schemeClr>
                </a:solidFill>
              </a:defRPr>
            </a:lvl9pPr>
          </a:lstStyle>
          <a:p>
            <a:pPr lvl="0"/>
            <a:r>
              <a:rPr kumimoji="1" lang="zh-TW" altLang="en-US"/>
              <a:t>按一下以編輯母片文字樣式</a:t>
            </a:r>
          </a:p>
        </p:txBody>
      </p:sp>
      <p:sp>
        <p:nvSpPr>
          <p:cNvPr id="4" name="日期版面配置區 3"/>
          <p:cNvSpPr>
            <a:spLocks noGrp="1"/>
          </p:cNvSpPr>
          <p:nvPr>
            <p:ph type="dt" sz="half" idx="10"/>
          </p:nvPr>
        </p:nvSpPr>
        <p:spPr/>
        <p:txBody>
          <a:bodyPr/>
          <a:lstStyle/>
          <a:p>
            <a:fld id="{956E2686-ACE4-4CD0-904F-735DC3C71E4F}" type="datetime1">
              <a:rPr kumimoji="1" lang="zh-TW" altLang="en-US" smtClean="0"/>
              <a:t>2024/2/1</a:t>
            </a:fld>
            <a:endParaRPr kumimoji="1" lang="zh-TW" altLang="en-US"/>
          </a:p>
        </p:txBody>
      </p:sp>
      <p:sp>
        <p:nvSpPr>
          <p:cNvPr id="5" name="頁尾版面配置區 4"/>
          <p:cNvSpPr>
            <a:spLocks noGrp="1"/>
          </p:cNvSpPr>
          <p:nvPr>
            <p:ph type="ftr" sz="quarter" idx="11"/>
          </p:nvPr>
        </p:nvSpPr>
        <p:spPr/>
        <p:txBody>
          <a:bodyPr/>
          <a:lstStyle/>
          <a:p>
            <a:endParaRPr kumimoji="1" lang="zh-TW" altLang="en-US"/>
          </a:p>
        </p:txBody>
      </p:sp>
      <p:sp>
        <p:nvSpPr>
          <p:cNvPr id="6" name="投影片編號版面配置區 5"/>
          <p:cNvSpPr>
            <a:spLocks noGrp="1"/>
          </p:cNvSpPr>
          <p:nvPr>
            <p:ph type="sldNum" sz="quarter" idx="12"/>
          </p:nvPr>
        </p:nvSpPr>
        <p:spPr/>
        <p:txBody>
          <a:bodyPr/>
          <a:lstStyle/>
          <a:p>
            <a:fld id="{49F25161-6D8E-664C-90FD-DD969A813E5B}" type="slidenum">
              <a:rPr kumimoji="1" lang="zh-TW" altLang="en-US" smtClean="0"/>
              <a:t>‹#›</a:t>
            </a:fld>
            <a:endParaRPr kumimoji="1" lang="zh-TW" altLang="en-US"/>
          </a:p>
        </p:txBody>
      </p:sp>
    </p:spTree>
    <p:extLst>
      <p:ext uri="{BB962C8B-B14F-4D97-AF65-F5344CB8AC3E}">
        <p14:creationId xmlns:p14="http://schemas.microsoft.com/office/powerpoint/2010/main" val="170530679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2400"/>
            </a:lvl1pPr>
          </a:lstStyle>
          <a:p>
            <a:r>
              <a:rPr lang="zh-TW" altLang="en-US"/>
              <a:t>按一下以編輯母片標題樣式</a:t>
            </a:r>
          </a:p>
        </p:txBody>
      </p:sp>
      <p:sp>
        <p:nvSpPr>
          <p:cNvPr id="3" name="內容版面配置區 2"/>
          <p:cNvSpPr>
            <a:spLocks noGrp="1"/>
          </p:cNvSpPr>
          <p:nvPr>
            <p:ph idx="1"/>
          </p:nvPr>
        </p:nvSpPr>
        <p:spPr>
          <a:xfrm>
            <a:off x="5183188" y="987429"/>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defTabSz="685800">
              <a:defRPr/>
            </a:pPr>
            <a:fld id="{0AE387D9-164A-4467-97B0-ADDE0F00515C}" type="datetime1">
              <a:rPr lang="zh-TW" altLang="en-US" smtClean="0">
                <a:solidFill>
                  <a:prstClr val="black">
                    <a:tint val="75000"/>
                  </a:prstClr>
                </a:solidFill>
              </a:rPr>
              <a:t>2024/2/1</a:t>
            </a:fld>
            <a:endParaRPr lang="zh-TW" altLang="en-US">
              <a:solidFill>
                <a:prstClr val="black">
                  <a:tint val="75000"/>
                </a:prstClr>
              </a:solidFill>
            </a:endParaRPr>
          </a:p>
        </p:txBody>
      </p:sp>
      <p:sp>
        <p:nvSpPr>
          <p:cNvPr id="6" name="頁尾版面配置區 4"/>
          <p:cNvSpPr>
            <a:spLocks noGrp="1"/>
          </p:cNvSpPr>
          <p:nvPr>
            <p:ph type="ftr" sz="quarter" idx="11"/>
          </p:nvPr>
        </p:nvSpPr>
        <p:spPr/>
        <p:txBody>
          <a:bodyPr/>
          <a:lstStyle>
            <a:lvl1pPr>
              <a:defRPr/>
            </a:lvl1pPr>
          </a:lstStyle>
          <a:p>
            <a:pPr defTabSz="685800">
              <a:defRPr/>
            </a:pPr>
            <a:endParaRPr lang="zh-TW" altLang="en-US">
              <a:solidFill>
                <a:prstClr val="black">
                  <a:tint val="75000"/>
                </a:prstClr>
              </a:solidFill>
            </a:endParaRPr>
          </a:p>
        </p:txBody>
      </p:sp>
      <p:sp>
        <p:nvSpPr>
          <p:cNvPr id="7" name="投影片編號版面配置區 5"/>
          <p:cNvSpPr>
            <a:spLocks noGrp="1"/>
          </p:cNvSpPr>
          <p:nvPr>
            <p:ph type="sldNum" sz="quarter" idx="12"/>
          </p:nvPr>
        </p:nvSpPr>
        <p:spPr/>
        <p:txBody>
          <a:bodyPr/>
          <a:lstStyle>
            <a:lvl1pPr>
              <a:defRPr/>
            </a:lvl1pPr>
          </a:lstStyle>
          <a:p>
            <a:pPr defTabSz="685800">
              <a:defRPr/>
            </a:pPr>
            <a:fld id="{B28865AD-492D-4BDF-B6E9-2973480EF969}" type="slidenum">
              <a:rPr lang="zh-TW" altLang="en-US" smtClean="0">
                <a:solidFill>
                  <a:prstClr val="black">
                    <a:tint val="75000"/>
                  </a:prstClr>
                </a:solidFill>
              </a:rPr>
              <a:pPr defTabSz="685800">
                <a:defRPr/>
              </a:pPr>
              <a:t>‹#›</a:t>
            </a:fld>
            <a:endParaRPr lang="zh-TW" altLang="en-US">
              <a:solidFill>
                <a:prstClr val="black">
                  <a:tint val="75000"/>
                </a:prstClr>
              </a:solidFill>
            </a:endParaRPr>
          </a:p>
        </p:txBody>
      </p:sp>
    </p:spTree>
    <p:extLst>
      <p:ext uri="{BB962C8B-B14F-4D97-AF65-F5344CB8AC3E}">
        <p14:creationId xmlns:p14="http://schemas.microsoft.com/office/powerpoint/2010/main" val="115932896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2400"/>
            </a:lvl1pPr>
          </a:lstStyle>
          <a:p>
            <a:r>
              <a:rPr lang="zh-TW" altLang="en-US"/>
              <a:t>按一下以編輯母片標題樣式</a:t>
            </a:r>
          </a:p>
        </p:txBody>
      </p:sp>
      <p:sp>
        <p:nvSpPr>
          <p:cNvPr id="3" name="圖片版面配置區 2"/>
          <p:cNvSpPr>
            <a:spLocks noGrp="1"/>
          </p:cNvSpPr>
          <p:nvPr>
            <p:ph type="pic" idx="1"/>
          </p:nvPr>
        </p:nvSpPr>
        <p:spPr>
          <a:xfrm>
            <a:off x="5183188" y="987429"/>
            <a:ext cx="617220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zh-TW" altLang="en-US" noProof="0"/>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defTabSz="685800">
              <a:defRPr/>
            </a:pPr>
            <a:fld id="{A6DF7255-8D62-493B-B79B-BA7CE318171F}" type="datetime1">
              <a:rPr lang="zh-TW" altLang="en-US" smtClean="0">
                <a:solidFill>
                  <a:prstClr val="black">
                    <a:tint val="75000"/>
                  </a:prstClr>
                </a:solidFill>
              </a:rPr>
              <a:t>2024/2/1</a:t>
            </a:fld>
            <a:endParaRPr lang="zh-TW" altLang="en-US">
              <a:solidFill>
                <a:prstClr val="black">
                  <a:tint val="75000"/>
                </a:prstClr>
              </a:solidFill>
            </a:endParaRPr>
          </a:p>
        </p:txBody>
      </p:sp>
      <p:sp>
        <p:nvSpPr>
          <p:cNvPr id="6" name="頁尾版面配置區 4"/>
          <p:cNvSpPr>
            <a:spLocks noGrp="1"/>
          </p:cNvSpPr>
          <p:nvPr>
            <p:ph type="ftr" sz="quarter" idx="11"/>
          </p:nvPr>
        </p:nvSpPr>
        <p:spPr/>
        <p:txBody>
          <a:bodyPr/>
          <a:lstStyle>
            <a:lvl1pPr>
              <a:defRPr/>
            </a:lvl1pPr>
          </a:lstStyle>
          <a:p>
            <a:pPr defTabSz="685800">
              <a:defRPr/>
            </a:pPr>
            <a:endParaRPr lang="zh-TW" altLang="en-US">
              <a:solidFill>
                <a:prstClr val="black">
                  <a:tint val="75000"/>
                </a:prstClr>
              </a:solidFill>
            </a:endParaRPr>
          </a:p>
        </p:txBody>
      </p:sp>
      <p:sp>
        <p:nvSpPr>
          <p:cNvPr id="7" name="投影片編號版面配置區 5"/>
          <p:cNvSpPr>
            <a:spLocks noGrp="1"/>
          </p:cNvSpPr>
          <p:nvPr>
            <p:ph type="sldNum" sz="quarter" idx="12"/>
          </p:nvPr>
        </p:nvSpPr>
        <p:spPr/>
        <p:txBody>
          <a:bodyPr/>
          <a:lstStyle>
            <a:lvl1pPr>
              <a:defRPr/>
            </a:lvl1pPr>
          </a:lstStyle>
          <a:p>
            <a:pPr defTabSz="685800">
              <a:defRPr/>
            </a:pPr>
            <a:fld id="{0AB3B938-6208-4358-B3A6-477A73D4A532}" type="slidenum">
              <a:rPr lang="zh-TW" altLang="en-US" smtClean="0">
                <a:solidFill>
                  <a:prstClr val="black">
                    <a:tint val="75000"/>
                  </a:prstClr>
                </a:solidFill>
              </a:rPr>
              <a:pPr defTabSz="685800">
                <a:defRPr/>
              </a:pPr>
              <a:t>‹#›</a:t>
            </a:fld>
            <a:endParaRPr lang="zh-TW" altLang="en-US">
              <a:solidFill>
                <a:prstClr val="black">
                  <a:tint val="75000"/>
                </a:prstClr>
              </a:solidFill>
            </a:endParaRPr>
          </a:p>
        </p:txBody>
      </p:sp>
    </p:spTree>
    <p:extLst>
      <p:ext uri="{BB962C8B-B14F-4D97-AF65-F5344CB8AC3E}">
        <p14:creationId xmlns:p14="http://schemas.microsoft.com/office/powerpoint/2010/main" val="92817032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defTabSz="685800">
              <a:defRPr/>
            </a:pPr>
            <a:fld id="{EB295B79-2820-454C-8AC2-9D5F57695308}" type="datetime1">
              <a:rPr lang="zh-TW" altLang="en-US" smtClean="0">
                <a:solidFill>
                  <a:prstClr val="black">
                    <a:tint val="75000"/>
                  </a:prstClr>
                </a:solidFill>
              </a:rPr>
              <a:t>2024/2/1</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lvl1pPr>
              <a:defRPr/>
            </a:lvl1pPr>
          </a:lstStyle>
          <a:p>
            <a:pPr defTabSz="685800">
              <a:defRPr/>
            </a:pPr>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lvl1pPr>
              <a:defRPr/>
            </a:lvl1pPr>
          </a:lstStyle>
          <a:p>
            <a:pPr defTabSz="685800">
              <a:defRPr/>
            </a:pPr>
            <a:fld id="{2C4B6829-A8D8-4463-81B0-341A4E27AD9E}" type="slidenum">
              <a:rPr lang="zh-TW" altLang="en-US" smtClean="0">
                <a:solidFill>
                  <a:prstClr val="black">
                    <a:tint val="75000"/>
                  </a:prstClr>
                </a:solidFill>
              </a:rPr>
              <a:pPr defTabSz="685800">
                <a:defRPr/>
              </a:pPr>
              <a:t>‹#›</a:t>
            </a:fld>
            <a:endParaRPr lang="zh-TW" altLang="en-US">
              <a:solidFill>
                <a:prstClr val="black">
                  <a:tint val="75000"/>
                </a:prstClr>
              </a:solidFill>
            </a:endParaRPr>
          </a:p>
        </p:txBody>
      </p:sp>
    </p:spTree>
    <p:extLst>
      <p:ext uri="{BB962C8B-B14F-4D97-AF65-F5344CB8AC3E}">
        <p14:creationId xmlns:p14="http://schemas.microsoft.com/office/powerpoint/2010/main" val="196998657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2" y="365125"/>
            <a:ext cx="2628900" cy="581183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838202"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defTabSz="685800">
              <a:defRPr/>
            </a:pPr>
            <a:fld id="{2ACD1101-A166-43F8-94AE-8512DD165CCC}" type="datetime1">
              <a:rPr lang="zh-TW" altLang="en-US" smtClean="0">
                <a:solidFill>
                  <a:prstClr val="black">
                    <a:tint val="75000"/>
                  </a:prstClr>
                </a:solidFill>
              </a:rPr>
              <a:t>2024/2/1</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lvl1pPr>
              <a:defRPr/>
            </a:lvl1pPr>
          </a:lstStyle>
          <a:p>
            <a:pPr defTabSz="685800">
              <a:defRPr/>
            </a:pPr>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lvl1pPr>
              <a:defRPr/>
            </a:lvl1pPr>
          </a:lstStyle>
          <a:p>
            <a:pPr defTabSz="685800">
              <a:defRPr/>
            </a:pPr>
            <a:fld id="{A6F274CE-0BED-4480-B4F0-4495E12B593B}" type="slidenum">
              <a:rPr lang="zh-TW" altLang="en-US" smtClean="0">
                <a:solidFill>
                  <a:prstClr val="black">
                    <a:tint val="75000"/>
                  </a:prstClr>
                </a:solidFill>
              </a:rPr>
              <a:pPr defTabSz="685800">
                <a:defRPr/>
              </a:pPr>
              <a:t>‹#›</a:t>
            </a:fld>
            <a:endParaRPr lang="zh-TW" altLang="en-US">
              <a:solidFill>
                <a:prstClr val="black">
                  <a:tint val="75000"/>
                </a:prstClr>
              </a:solidFill>
            </a:endParaRPr>
          </a:p>
        </p:txBody>
      </p:sp>
    </p:spTree>
    <p:extLst>
      <p:ext uri="{BB962C8B-B14F-4D97-AF65-F5344CB8AC3E}">
        <p14:creationId xmlns:p14="http://schemas.microsoft.com/office/powerpoint/2010/main" val="2300174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a:t>按一下以編輯母片標題樣式</a:t>
            </a:r>
          </a:p>
        </p:txBody>
      </p:sp>
      <p:sp>
        <p:nvSpPr>
          <p:cNvPr id="3" name="內容版面配置區 2"/>
          <p:cNvSpPr>
            <a:spLocks noGrp="1"/>
          </p:cNvSpPr>
          <p:nvPr>
            <p:ph sz="half" idx="1"/>
          </p:nvPr>
        </p:nvSpPr>
        <p:spPr>
          <a:xfrm>
            <a:off x="609600" y="1200157"/>
            <a:ext cx="5384800" cy="3394075"/>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內容版面配置區 3"/>
          <p:cNvSpPr>
            <a:spLocks noGrp="1"/>
          </p:cNvSpPr>
          <p:nvPr>
            <p:ph sz="half" idx="2"/>
          </p:nvPr>
        </p:nvSpPr>
        <p:spPr>
          <a:xfrm>
            <a:off x="6197600" y="1200157"/>
            <a:ext cx="5384800" cy="3394075"/>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5" name="日期版面配置區 4"/>
          <p:cNvSpPr>
            <a:spLocks noGrp="1"/>
          </p:cNvSpPr>
          <p:nvPr>
            <p:ph type="dt" sz="half" idx="10"/>
          </p:nvPr>
        </p:nvSpPr>
        <p:spPr/>
        <p:txBody>
          <a:bodyPr/>
          <a:lstStyle/>
          <a:p>
            <a:fld id="{BAA6CA40-A100-4942-98BB-E86D318CB25F}" type="datetime1">
              <a:rPr kumimoji="1" lang="zh-TW" altLang="en-US" smtClean="0"/>
              <a:t>2024/2/1</a:t>
            </a:fld>
            <a:endParaRPr kumimoji="1" lang="zh-TW" altLang="en-US"/>
          </a:p>
        </p:txBody>
      </p:sp>
      <p:sp>
        <p:nvSpPr>
          <p:cNvPr id="6" name="頁尾版面配置區 5"/>
          <p:cNvSpPr>
            <a:spLocks noGrp="1"/>
          </p:cNvSpPr>
          <p:nvPr>
            <p:ph type="ftr" sz="quarter" idx="11"/>
          </p:nvPr>
        </p:nvSpPr>
        <p:spPr/>
        <p:txBody>
          <a:bodyPr/>
          <a:lstStyle/>
          <a:p>
            <a:endParaRPr kumimoji="1" lang="zh-TW" altLang="en-US"/>
          </a:p>
        </p:txBody>
      </p:sp>
      <p:sp>
        <p:nvSpPr>
          <p:cNvPr id="7" name="投影片編號版面配置區 6"/>
          <p:cNvSpPr>
            <a:spLocks noGrp="1"/>
          </p:cNvSpPr>
          <p:nvPr>
            <p:ph type="sldNum" sz="quarter" idx="12"/>
          </p:nvPr>
        </p:nvSpPr>
        <p:spPr/>
        <p:txBody>
          <a:bodyPr/>
          <a:lstStyle/>
          <a:p>
            <a:fld id="{49F25161-6D8E-664C-90FD-DD969A813E5B}" type="slidenum">
              <a:rPr kumimoji="1" lang="zh-TW" altLang="en-US" smtClean="0"/>
              <a:t>‹#›</a:t>
            </a:fld>
            <a:endParaRPr kumimoji="1" lang="zh-TW" altLang="en-US"/>
          </a:p>
        </p:txBody>
      </p:sp>
    </p:spTree>
    <p:extLst>
      <p:ext uri="{BB962C8B-B14F-4D97-AF65-F5344CB8AC3E}">
        <p14:creationId xmlns:p14="http://schemas.microsoft.com/office/powerpoint/2010/main" val="3287043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p:cNvSpPr>
            <a:spLocks noGrp="1"/>
          </p:cNvSpPr>
          <p:nvPr>
            <p:ph type="title"/>
          </p:nvPr>
        </p:nvSpPr>
        <p:spPr>
          <a:xfrm>
            <a:off x="609600" y="274639"/>
            <a:ext cx="10972800" cy="1143000"/>
          </a:xfrm>
        </p:spPr>
        <p:txBody>
          <a:bodyPr/>
          <a:lstStyle>
            <a:lvl1pPr>
              <a:defRPr/>
            </a:lvl1pPr>
          </a:lstStyle>
          <a:p>
            <a:r>
              <a:rPr kumimoji="1" lang="zh-TW" altLang="en-US"/>
              <a:t>按一下以編輯母片標題樣式</a:t>
            </a:r>
          </a:p>
        </p:txBody>
      </p:sp>
      <p:sp>
        <p:nvSpPr>
          <p:cNvPr id="3" name="文字版面配置區 2"/>
          <p:cNvSpPr>
            <a:spLocks noGrp="1"/>
          </p:cNvSpPr>
          <p:nvPr>
            <p:ph type="body" idx="1"/>
          </p:nvPr>
        </p:nvSpPr>
        <p:spPr>
          <a:xfrm>
            <a:off x="609600" y="1535117"/>
            <a:ext cx="5386917" cy="639763"/>
          </a:xfrm>
        </p:spPr>
        <p:txBody>
          <a:bodyPr anchor="b"/>
          <a:lstStyle>
            <a:lvl1pPr marL="0" indent="0">
              <a:buNone/>
              <a:defRPr sz="1800" b="1"/>
            </a:lvl1pPr>
            <a:lvl2pPr marL="342892" indent="0">
              <a:buNone/>
              <a:defRPr sz="1500" b="1"/>
            </a:lvl2pPr>
            <a:lvl3pPr marL="685784" indent="0">
              <a:buNone/>
              <a:defRPr sz="1350" b="1"/>
            </a:lvl3pPr>
            <a:lvl4pPr marL="1028675"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2" indent="0">
              <a:buNone/>
              <a:defRPr sz="1200" b="1"/>
            </a:lvl9pPr>
          </a:lstStyle>
          <a:p>
            <a:pPr lvl="0"/>
            <a:r>
              <a:rPr kumimoji="1" lang="zh-TW" altLang="en-US"/>
              <a:t>按一下以編輯母片文字樣式</a:t>
            </a:r>
          </a:p>
        </p:txBody>
      </p:sp>
      <p:sp>
        <p:nvSpPr>
          <p:cNvPr id="4" name="內容版面配置區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5" name="文字版面配置區 4"/>
          <p:cNvSpPr>
            <a:spLocks noGrp="1"/>
          </p:cNvSpPr>
          <p:nvPr>
            <p:ph type="body" sz="quarter" idx="3"/>
          </p:nvPr>
        </p:nvSpPr>
        <p:spPr>
          <a:xfrm>
            <a:off x="6193373" y="1535117"/>
            <a:ext cx="5389033" cy="639763"/>
          </a:xfrm>
        </p:spPr>
        <p:txBody>
          <a:bodyPr anchor="b"/>
          <a:lstStyle>
            <a:lvl1pPr marL="0" indent="0">
              <a:buNone/>
              <a:defRPr sz="1800" b="1"/>
            </a:lvl1pPr>
            <a:lvl2pPr marL="342892" indent="0">
              <a:buNone/>
              <a:defRPr sz="1500" b="1"/>
            </a:lvl2pPr>
            <a:lvl3pPr marL="685784" indent="0">
              <a:buNone/>
              <a:defRPr sz="1350" b="1"/>
            </a:lvl3pPr>
            <a:lvl4pPr marL="1028675"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2" indent="0">
              <a:buNone/>
              <a:defRPr sz="1200" b="1"/>
            </a:lvl9pPr>
          </a:lstStyle>
          <a:p>
            <a:pPr lvl="0"/>
            <a:r>
              <a:rPr kumimoji="1" lang="zh-TW" altLang="en-US"/>
              <a:t>按一下以編輯母片文字樣式</a:t>
            </a:r>
          </a:p>
        </p:txBody>
      </p:sp>
      <p:sp>
        <p:nvSpPr>
          <p:cNvPr id="6" name="內容版面配置區 5"/>
          <p:cNvSpPr>
            <a:spLocks noGrp="1"/>
          </p:cNvSpPr>
          <p:nvPr>
            <p:ph sz="quarter" idx="4"/>
          </p:nvPr>
        </p:nvSpPr>
        <p:spPr>
          <a:xfrm>
            <a:off x="6193373"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7" name="日期版面配置區 6"/>
          <p:cNvSpPr>
            <a:spLocks noGrp="1"/>
          </p:cNvSpPr>
          <p:nvPr>
            <p:ph type="dt" sz="half" idx="10"/>
          </p:nvPr>
        </p:nvSpPr>
        <p:spPr/>
        <p:txBody>
          <a:bodyPr/>
          <a:lstStyle/>
          <a:p>
            <a:fld id="{3A457251-CE1C-4184-9342-BCE580E5231C}" type="datetime1">
              <a:rPr kumimoji="1" lang="zh-TW" altLang="en-US" smtClean="0"/>
              <a:t>2024/2/1</a:t>
            </a:fld>
            <a:endParaRPr kumimoji="1" lang="zh-TW" altLang="en-US"/>
          </a:p>
        </p:txBody>
      </p:sp>
      <p:sp>
        <p:nvSpPr>
          <p:cNvPr id="8" name="頁尾版面配置區 7"/>
          <p:cNvSpPr>
            <a:spLocks noGrp="1"/>
          </p:cNvSpPr>
          <p:nvPr>
            <p:ph type="ftr" sz="quarter" idx="11"/>
          </p:nvPr>
        </p:nvSpPr>
        <p:spPr/>
        <p:txBody>
          <a:bodyPr/>
          <a:lstStyle/>
          <a:p>
            <a:endParaRPr kumimoji="1" lang="zh-TW" altLang="en-US"/>
          </a:p>
        </p:txBody>
      </p:sp>
      <p:sp>
        <p:nvSpPr>
          <p:cNvPr id="9" name="投影片編號版面配置區 8"/>
          <p:cNvSpPr>
            <a:spLocks noGrp="1"/>
          </p:cNvSpPr>
          <p:nvPr>
            <p:ph type="sldNum" sz="quarter" idx="12"/>
          </p:nvPr>
        </p:nvSpPr>
        <p:spPr/>
        <p:txBody>
          <a:bodyPr/>
          <a:lstStyle/>
          <a:p>
            <a:fld id="{49F25161-6D8E-664C-90FD-DD969A813E5B}" type="slidenum">
              <a:rPr kumimoji="1" lang="zh-TW" altLang="en-US" smtClean="0"/>
              <a:t>‹#›</a:t>
            </a:fld>
            <a:endParaRPr kumimoji="1" lang="zh-TW" altLang="en-US"/>
          </a:p>
        </p:txBody>
      </p:sp>
    </p:spTree>
    <p:extLst>
      <p:ext uri="{BB962C8B-B14F-4D97-AF65-F5344CB8AC3E}">
        <p14:creationId xmlns:p14="http://schemas.microsoft.com/office/powerpoint/2010/main" val="1709408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a:t>按一下以編輯母片標題樣式</a:t>
            </a:r>
          </a:p>
        </p:txBody>
      </p:sp>
      <p:sp>
        <p:nvSpPr>
          <p:cNvPr id="3" name="日期版面配置區 2"/>
          <p:cNvSpPr>
            <a:spLocks noGrp="1"/>
          </p:cNvSpPr>
          <p:nvPr>
            <p:ph type="dt" sz="half" idx="10"/>
          </p:nvPr>
        </p:nvSpPr>
        <p:spPr/>
        <p:txBody>
          <a:bodyPr/>
          <a:lstStyle/>
          <a:p>
            <a:fld id="{E085718B-21D6-42B7-9052-9D69E88481F4}" type="datetime1">
              <a:rPr kumimoji="1" lang="zh-TW" altLang="en-US" smtClean="0"/>
              <a:t>2024/2/1</a:t>
            </a:fld>
            <a:endParaRPr kumimoji="1" lang="zh-TW" altLang="en-US"/>
          </a:p>
        </p:txBody>
      </p:sp>
      <p:sp>
        <p:nvSpPr>
          <p:cNvPr id="4" name="頁尾版面配置區 3"/>
          <p:cNvSpPr>
            <a:spLocks noGrp="1"/>
          </p:cNvSpPr>
          <p:nvPr>
            <p:ph type="ftr" sz="quarter" idx="11"/>
          </p:nvPr>
        </p:nvSpPr>
        <p:spPr/>
        <p:txBody>
          <a:bodyPr/>
          <a:lstStyle/>
          <a:p>
            <a:endParaRPr kumimoji="1" lang="zh-TW" altLang="en-US"/>
          </a:p>
        </p:txBody>
      </p:sp>
      <p:sp>
        <p:nvSpPr>
          <p:cNvPr id="5" name="投影片編號版面配置區 4"/>
          <p:cNvSpPr>
            <a:spLocks noGrp="1"/>
          </p:cNvSpPr>
          <p:nvPr>
            <p:ph type="sldNum" sz="quarter" idx="12"/>
          </p:nvPr>
        </p:nvSpPr>
        <p:spPr/>
        <p:txBody>
          <a:bodyPr/>
          <a:lstStyle/>
          <a:p>
            <a:fld id="{49F25161-6D8E-664C-90FD-DD969A813E5B}" type="slidenum">
              <a:rPr kumimoji="1" lang="zh-TW" altLang="en-US" smtClean="0"/>
              <a:t>‹#›</a:t>
            </a:fld>
            <a:endParaRPr kumimoji="1" lang="zh-TW" altLang="en-US"/>
          </a:p>
        </p:txBody>
      </p:sp>
    </p:spTree>
    <p:extLst>
      <p:ext uri="{BB962C8B-B14F-4D97-AF65-F5344CB8AC3E}">
        <p14:creationId xmlns:p14="http://schemas.microsoft.com/office/powerpoint/2010/main" val="2849897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81E8A74D-121B-497D-BDE2-911DDAE00EA9}" type="datetime1">
              <a:rPr kumimoji="1" lang="zh-TW" altLang="en-US" smtClean="0"/>
              <a:t>2024/2/1</a:t>
            </a:fld>
            <a:endParaRPr kumimoji="1" lang="zh-TW" altLang="en-US"/>
          </a:p>
        </p:txBody>
      </p:sp>
      <p:sp>
        <p:nvSpPr>
          <p:cNvPr id="3" name="頁尾版面配置區 2"/>
          <p:cNvSpPr>
            <a:spLocks noGrp="1"/>
          </p:cNvSpPr>
          <p:nvPr>
            <p:ph type="ftr" sz="quarter" idx="11"/>
          </p:nvPr>
        </p:nvSpPr>
        <p:spPr/>
        <p:txBody>
          <a:bodyPr/>
          <a:lstStyle/>
          <a:p>
            <a:endParaRPr kumimoji="1" lang="zh-TW" altLang="en-US"/>
          </a:p>
        </p:txBody>
      </p:sp>
      <p:sp>
        <p:nvSpPr>
          <p:cNvPr id="4" name="投影片編號版面配置區 3"/>
          <p:cNvSpPr>
            <a:spLocks noGrp="1"/>
          </p:cNvSpPr>
          <p:nvPr>
            <p:ph type="sldNum" sz="quarter" idx="12"/>
          </p:nvPr>
        </p:nvSpPr>
        <p:spPr/>
        <p:txBody>
          <a:bodyPr/>
          <a:lstStyle>
            <a:lvl1pPr>
              <a:defRPr sz="1400">
                <a:latin typeface="Times New Roman" panose="02020603050405020304" pitchFamily="18" charset="0"/>
                <a:cs typeface="Times New Roman" panose="02020603050405020304" pitchFamily="18" charset="0"/>
              </a:defRPr>
            </a:lvl1pPr>
          </a:lstStyle>
          <a:p>
            <a:fld id="{49F25161-6D8E-664C-90FD-DD969A813E5B}" type="slidenum">
              <a:rPr kumimoji="1" lang="zh-TW" altLang="en-US" smtClean="0"/>
              <a:pPr/>
              <a:t>‹#›</a:t>
            </a:fld>
            <a:endParaRPr kumimoji="1" lang="zh-TW" altLang="en-US" dirty="0"/>
          </a:p>
        </p:txBody>
      </p:sp>
    </p:spTree>
    <p:extLst>
      <p:ext uri="{BB962C8B-B14F-4D97-AF65-F5344CB8AC3E}">
        <p14:creationId xmlns:p14="http://schemas.microsoft.com/office/powerpoint/2010/main" val="2922204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3" y="273055"/>
            <a:ext cx="4011084" cy="1162051"/>
          </a:xfrm>
        </p:spPr>
        <p:txBody>
          <a:bodyPr anchor="b"/>
          <a:lstStyle>
            <a:lvl1pPr algn="l">
              <a:defRPr sz="1500" b="1"/>
            </a:lvl1pPr>
          </a:lstStyle>
          <a:p>
            <a:r>
              <a:rPr kumimoji="1" lang="zh-TW" altLang="en-US"/>
              <a:t>按一下以編輯母片標題樣式</a:t>
            </a:r>
          </a:p>
        </p:txBody>
      </p:sp>
      <p:sp>
        <p:nvSpPr>
          <p:cNvPr id="3" name="內容版面配置區 2"/>
          <p:cNvSpPr>
            <a:spLocks noGrp="1"/>
          </p:cNvSpPr>
          <p:nvPr>
            <p:ph idx="1"/>
          </p:nvPr>
        </p:nvSpPr>
        <p:spPr>
          <a:xfrm>
            <a:off x="4766733" y="273058"/>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文字版面配置區 3"/>
          <p:cNvSpPr>
            <a:spLocks noGrp="1"/>
          </p:cNvSpPr>
          <p:nvPr>
            <p:ph type="body" sz="half" idx="2"/>
          </p:nvPr>
        </p:nvSpPr>
        <p:spPr>
          <a:xfrm>
            <a:off x="609603" y="1435103"/>
            <a:ext cx="4011084" cy="4691063"/>
          </a:xfrm>
        </p:spPr>
        <p:txBody>
          <a:bodyPr/>
          <a:lstStyle>
            <a:lvl1pPr marL="0" indent="0">
              <a:buNone/>
              <a:defRPr sz="1050"/>
            </a:lvl1pPr>
            <a:lvl2pPr marL="342892" indent="0">
              <a:buNone/>
              <a:defRPr sz="900"/>
            </a:lvl2pPr>
            <a:lvl3pPr marL="685784" indent="0">
              <a:buNone/>
              <a:defRPr sz="750"/>
            </a:lvl3pPr>
            <a:lvl4pPr marL="1028675" indent="0">
              <a:buNone/>
              <a:defRPr sz="675"/>
            </a:lvl4pPr>
            <a:lvl5pPr marL="1371566" indent="0">
              <a:buNone/>
              <a:defRPr sz="675"/>
            </a:lvl5pPr>
            <a:lvl6pPr marL="1714457" indent="0">
              <a:buNone/>
              <a:defRPr sz="675"/>
            </a:lvl6pPr>
            <a:lvl7pPr marL="2057349" indent="0">
              <a:buNone/>
              <a:defRPr sz="675"/>
            </a:lvl7pPr>
            <a:lvl8pPr marL="2400240" indent="0">
              <a:buNone/>
              <a:defRPr sz="675"/>
            </a:lvl8pPr>
            <a:lvl9pPr marL="2743132" indent="0">
              <a:buNone/>
              <a:defRPr sz="675"/>
            </a:lvl9pPr>
          </a:lstStyle>
          <a:p>
            <a:pPr lvl="0"/>
            <a:r>
              <a:rPr kumimoji="1" lang="zh-TW" altLang="en-US"/>
              <a:t>按一下以編輯母片文字樣式</a:t>
            </a:r>
          </a:p>
        </p:txBody>
      </p:sp>
      <p:sp>
        <p:nvSpPr>
          <p:cNvPr id="5" name="日期版面配置區 4"/>
          <p:cNvSpPr>
            <a:spLocks noGrp="1"/>
          </p:cNvSpPr>
          <p:nvPr>
            <p:ph type="dt" sz="half" idx="10"/>
          </p:nvPr>
        </p:nvSpPr>
        <p:spPr/>
        <p:txBody>
          <a:bodyPr/>
          <a:lstStyle/>
          <a:p>
            <a:fld id="{4F6AC6DB-E8F3-428F-99C6-9BC70C6B9A31}" type="datetime1">
              <a:rPr kumimoji="1" lang="zh-TW" altLang="en-US" smtClean="0"/>
              <a:t>2024/2/1</a:t>
            </a:fld>
            <a:endParaRPr kumimoji="1" lang="zh-TW" altLang="en-US"/>
          </a:p>
        </p:txBody>
      </p:sp>
      <p:sp>
        <p:nvSpPr>
          <p:cNvPr id="6" name="頁尾版面配置區 5"/>
          <p:cNvSpPr>
            <a:spLocks noGrp="1"/>
          </p:cNvSpPr>
          <p:nvPr>
            <p:ph type="ftr" sz="quarter" idx="11"/>
          </p:nvPr>
        </p:nvSpPr>
        <p:spPr/>
        <p:txBody>
          <a:bodyPr/>
          <a:lstStyle/>
          <a:p>
            <a:endParaRPr kumimoji="1" lang="zh-TW" altLang="en-US"/>
          </a:p>
        </p:txBody>
      </p:sp>
      <p:sp>
        <p:nvSpPr>
          <p:cNvPr id="7" name="投影片編號版面配置區 6"/>
          <p:cNvSpPr>
            <a:spLocks noGrp="1"/>
          </p:cNvSpPr>
          <p:nvPr>
            <p:ph type="sldNum" sz="quarter" idx="12"/>
          </p:nvPr>
        </p:nvSpPr>
        <p:spPr/>
        <p:txBody>
          <a:bodyPr/>
          <a:lstStyle/>
          <a:p>
            <a:fld id="{49F25161-6D8E-664C-90FD-DD969A813E5B}" type="slidenum">
              <a:rPr kumimoji="1" lang="zh-TW" altLang="en-US" smtClean="0"/>
              <a:t>‹#›</a:t>
            </a:fld>
            <a:endParaRPr kumimoji="1" lang="zh-TW" altLang="en-US"/>
          </a:p>
        </p:txBody>
      </p:sp>
    </p:spTree>
    <p:extLst>
      <p:ext uri="{BB962C8B-B14F-4D97-AF65-F5344CB8AC3E}">
        <p14:creationId xmlns:p14="http://schemas.microsoft.com/office/powerpoint/2010/main" val="115059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6"/>
            <a:ext cx="7315200" cy="566739"/>
          </a:xfrm>
        </p:spPr>
        <p:txBody>
          <a:bodyPr anchor="b"/>
          <a:lstStyle>
            <a:lvl1pPr algn="l">
              <a:defRPr sz="1500" b="1"/>
            </a:lvl1pPr>
          </a:lstStyle>
          <a:p>
            <a:r>
              <a:rPr kumimoji="1" lang="zh-TW" altLang="en-US"/>
              <a:t>按一下以編輯母片標題樣式</a:t>
            </a:r>
          </a:p>
        </p:txBody>
      </p:sp>
      <p:sp>
        <p:nvSpPr>
          <p:cNvPr id="3" name="圖片版面配置區 2"/>
          <p:cNvSpPr>
            <a:spLocks noGrp="1"/>
          </p:cNvSpPr>
          <p:nvPr>
            <p:ph type="pic" idx="1"/>
          </p:nvPr>
        </p:nvSpPr>
        <p:spPr>
          <a:xfrm>
            <a:off x="2389717" y="612775"/>
            <a:ext cx="7315200" cy="4114800"/>
          </a:xfrm>
        </p:spPr>
        <p:txBody>
          <a:bodyPr/>
          <a:lstStyle>
            <a:lvl1pPr marL="0" indent="0">
              <a:buNone/>
              <a:defRPr sz="2400"/>
            </a:lvl1pPr>
            <a:lvl2pPr marL="342892" indent="0">
              <a:buNone/>
              <a:defRPr sz="2100"/>
            </a:lvl2pPr>
            <a:lvl3pPr marL="685784" indent="0">
              <a:buNone/>
              <a:defRPr sz="1800"/>
            </a:lvl3pPr>
            <a:lvl4pPr marL="1028675"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2" indent="0">
              <a:buNone/>
              <a:defRPr sz="1500"/>
            </a:lvl9pPr>
          </a:lstStyle>
          <a:p>
            <a:endParaRPr kumimoji="1" lang="zh-TW" altLang="en-US"/>
          </a:p>
        </p:txBody>
      </p:sp>
      <p:sp>
        <p:nvSpPr>
          <p:cNvPr id="4" name="文字版面配置區 3"/>
          <p:cNvSpPr>
            <a:spLocks noGrp="1"/>
          </p:cNvSpPr>
          <p:nvPr>
            <p:ph type="body" sz="half" idx="2"/>
          </p:nvPr>
        </p:nvSpPr>
        <p:spPr>
          <a:xfrm>
            <a:off x="2389717" y="5367344"/>
            <a:ext cx="7315200" cy="804863"/>
          </a:xfrm>
        </p:spPr>
        <p:txBody>
          <a:bodyPr/>
          <a:lstStyle>
            <a:lvl1pPr marL="0" indent="0">
              <a:buNone/>
              <a:defRPr sz="1050"/>
            </a:lvl1pPr>
            <a:lvl2pPr marL="342892" indent="0">
              <a:buNone/>
              <a:defRPr sz="900"/>
            </a:lvl2pPr>
            <a:lvl3pPr marL="685784" indent="0">
              <a:buNone/>
              <a:defRPr sz="750"/>
            </a:lvl3pPr>
            <a:lvl4pPr marL="1028675" indent="0">
              <a:buNone/>
              <a:defRPr sz="675"/>
            </a:lvl4pPr>
            <a:lvl5pPr marL="1371566" indent="0">
              <a:buNone/>
              <a:defRPr sz="675"/>
            </a:lvl5pPr>
            <a:lvl6pPr marL="1714457" indent="0">
              <a:buNone/>
              <a:defRPr sz="675"/>
            </a:lvl6pPr>
            <a:lvl7pPr marL="2057349" indent="0">
              <a:buNone/>
              <a:defRPr sz="675"/>
            </a:lvl7pPr>
            <a:lvl8pPr marL="2400240" indent="0">
              <a:buNone/>
              <a:defRPr sz="675"/>
            </a:lvl8pPr>
            <a:lvl9pPr marL="2743132" indent="0">
              <a:buNone/>
              <a:defRPr sz="675"/>
            </a:lvl9pPr>
          </a:lstStyle>
          <a:p>
            <a:pPr lvl="0"/>
            <a:r>
              <a:rPr kumimoji="1" lang="zh-TW" altLang="en-US"/>
              <a:t>按一下以編輯母片文字樣式</a:t>
            </a:r>
          </a:p>
        </p:txBody>
      </p:sp>
      <p:sp>
        <p:nvSpPr>
          <p:cNvPr id="5" name="日期版面配置區 4"/>
          <p:cNvSpPr>
            <a:spLocks noGrp="1"/>
          </p:cNvSpPr>
          <p:nvPr>
            <p:ph type="dt" sz="half" idx="10"/>
          </p:nvPr>
        </p:nvSpPr>
        <p:spPr/>
        <p:txBody>
          <a:bodyPr/>
          <a:lstStyle/>
          <a:p>
            <a:fld id="{68DFCF46-B6DD-48AD-ACFC-FF9947DBD748}" type="datetime1">
              <a:rPr kumimoji="1" lang="zh-TW" altLang="en-US" smtClean="0"/>
              <a:t>2024/2/1</a:t>
            </a:fld>
            <a:endParaRPr kumimoji="1" lang="zh-TW" altLang="en-US"/>
          </a:p>
        </p:txBody>
      </p:sp>
      <p:sp>
        <p:nvSpPr>
          <p:cNvPr id="6" name="頁尾版面配置區 5"/>
          <p:cNvSpPr>
            <a:spLocks noGrp="1"/>
          </p:cNvSpPr>
          <p:nvPr>
            <p:ph type="ftr" sz="quarter" idx="11"/>
          </p:nvPr>
        </p:nvSpPr>
        <p:spPr/>
        <p:txBody>
          <a:bodyPr/>
          <a:lstStyle/>
          <a:p>
            <a:endParaRPr kumimoji="1" lang="zh-TW" altLang="en-US"/>
          </a:p>
        </p:txBody>
      </p:sp>
      <p:sp>
        <p:nvSpPr>
          <p:cNvPr id="7" name="投影片編號版面配置區 6"/>
          <p:cNvSpPr>
            <a:spLocks noGrp="1"/>
          </p:cNvSpPr>
          <p:nvPr>
            <p:ph type="sldNum" sz="quarter" idx="12"/>
          </p:nvPr>
        </p:nvSpPr>
        <p:spPr/>
        <p:txBody>
          <a:bodyPr/>
          <a:lstStyle/>
          <a:p>
            <a:fld id="{49F25161-6D8E-664C-90FD-DD969A813E5B}" type="slidenum">
              <a:rPr kumimoji="1" lang="zh-TW" altLang="en-US" smtClean="0"/>
              <a:t>‹#›</a:t>
            </a:fld>
            <a:endParaRPr kumimoji="1" lang="zh-TW" altLang="en-US"/>
          </a:p>
        </p:txBody>
      </p:sp>
    </p:spTree>
    <p:extLst>
      <p:ext uri="{BB962C8B-B14F-4D97-AF65-F5344CB8AC3E}">
        <p14:creationId xmlns:p14="http://schemas.microsoft.com/office/powerpoint/2010/main" val="2460298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kumimoji="1" lang="zh-TW" altLang="en-US"/>
              <a:t>按一下以編輯母片標題樣式</a:t>
            </a:r>
          </a:p>
        </p:txBody>
      </p:sp>
      <p:sp>
        <p:nvSpPr>
          <p:cNvPr id="3" name="文字版面配置區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日期版面配置區 3"/>
          <p:cNvSpPr>
            <a:spLocks noGrp="1"/>
          </p:cNvSpPr>
          <p:nvPr>
            <p:ph type="dt" sz="half" idx="2"/>
          </p:nvPr>
        </p:nvSpPr>
        <p:spPr>
          <a:xfrm>
            <a:off x="609600" y="6356357"/>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DBBCE65-630A-4326-A0C5-16A99FF7851B}" type="datetime1">
              <a:rPr kumimoji="1" lang="zh-TW" altLang="en-US" smtClean="0"/>
              <a:t>2024/2/1</a:t>
            </a:fld>
            <a:endParaRPr kumimoji="1" lang="zh-TW" altLang="en-US"/>
          </a:p>
        </p:txBody>
      </p:sp>
      <p:sp>
        <p:nvSpPr>
          <p:cNvPr id="5" name="頁尾版面配置區 4"/>
          <p:cNvSpPr>
            <a:spLocks noGrp="1"/>
          </p:cNvSpPr>
          <p:nvPr>
            <p:ph type="ftr" sz="quarter" idx="3"/>
          </p:nvPr>
        </p:nvSpPr>
        <p:spPr>
          <a:xfrm>
            <a:off x="4165600" y="6356357"/>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zh-TW" altLang="en-US"/>
          </a:p>
        </p:txBody>
      </p:sp>
      <p:sp>
        <p:nvSpPr>
          <p:cNvPr id="6" name="投影片編號版面配置區 5"/>
          <p:cNvSpPr>
            <a:spLocks noGrp="1"/>
          </p:cNvSpPr>
          <p:nvPr>
            <p:ph type="sldNum" sz="quarter" idx="4"/>
          </p:nvPr>
        </p:nvSpPr>
        <p:spPr>
          <a:xfrm>
            <a:off x="8737600" y="6356357"/>
            <a:ext cx="2844800" cy="365125"/>
          </a:xfrm>
          <a:prstGeom prst="rect">
            <a:avLst/>
          </a:prstGeom>
        </p:spPr>
        <p:txBody>
          <a:bodyPr vert="horz" lIns="91440" tIns="45720" rIns="91440" bIns="45720" rtlCol="0" anchor="ctr"/>
          <a:lstStyle>
            <a:lvl1pPr algn="r">
              <a:defRPr sz="1400">
                <a:solidFill>
                  <a:schemeClr val="tx1">
                    <a:tint val="75000"/>
                  </a:schemeClr>
                </a:solidFill>
                <a:latin typeface="Times New Roman" panose="02020603050405020304" pitchFamily="18" charset="0"/>
                <a:cs typeface="Times New Roman" panose="02020603050405020304" pitchFamily="18" charset="0"/>
              </a:defRPr>
            </a:lvl1pPr>
          </a:lstStyle>
          <a:p>
            <a:fld id="{49F25161-6D8E-664C-90FD-DD969A813E5B}" type="slidenum">
              <a:rPr kumimoji="1" lang="zh-TW" altLang="en-US" smtClean="0"/>
              <a:pPr/>
              <a:t>‹#›</a:t>
            </a:fld>
            <a:endParaRPr kumimoji="1" lang="zh-TW" altLang="en-US" dirty="0"/>
          </a:p>
        </p:txBody>
      </p:sp>
    </p:spTree>
    <p:extLst>
      <p:ext uri="{BB962C8B-B14F-4D97-AF65-F5344CB8AC3E}">
        <p14:creationId xmlns:p14="http://schemas.microsoft.com/office/powerpoint/2010/main" val="23886946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342892" rtl="0" eaLnBrk="1" latinLnBrk="0" hangingPunct="1">
        <a:spcBef>
          <a:spcPct val="0"/>
        </a:spcBef>
        <a:buNone/>
        <a:defRPr sz="3300" kern="1200">
          <a:solidFill>
            <a:schemeClr val="tx1"/>
          </a:solidFill>
          <a:latin typeface="+mj-lt"/>
          <a:ea typeface="+mj-ea"/>
          <a:cs typeface="+mj-cs"/>
        </a:defRPr>
      </a:lvl1pPr>
    </p:titleStyle>
    <p:bodyStyle>
      <a:lvl1pPr marL="257169" indent="-257169" algn="l" defTabSz="342892" rtl="0" eaLnBrk="1" latinLnBrk="0" hangingPunct="1">
        <a:spcBef>
          <a:spcPct val="20000"/>
        </a:spcBef>
        <a:buFont typeface="Arial"/>
        <a:buChar char="•"/>
        <a:defRPr sz="2400" kern="1200">
          <a:solidFill>
            <a:schemeClr val="tx1"/>
          </a:solidFill>
          <a:latin typeface="+mn-lt"/>
          <a:ea typeface="+mn-ea"/>
          <a:cs typeface="+mn-cs"/>
        </a:defRPr>
      </a:lvl1pPr>
      <a:lvl2pPr marL="557198" indent="-214307" algn="l" defTabSz="342892" rtl="0" eaLnBrk="1" latinLnBrk="0" hangingPunct="1">
        <a:spcBef>
          <a:spcPct val="20000"/>
        </a:spcBef>
        <a:buFont typeface="Arial"/>
        <a:buChar char="–"/>
        <a:defRPr sz="2100" kern="1200">
          <a:solidFill>
            <a:schemeClr val="tx1"/>
          </a:solidFill>
          <a:latin typeface="+mn-lt"/>
          <a:ea typeface="+mn-ea"/>
          <a:cs typeface="+mn-cs"/>
        </a:defRPr>
      </a:lvl2pPr>
      <a:lvl3pPr marL="857229" indent="-171446" algn="l" defTabSz="342892" rtl="0" eaLnBrk="1" latinLnBrk="0" hangingPunct="1">
        <a:spcBef>
          <a:spcPct val="20000"/>
        </a:spcBef>
        <a:buFont typeface="Arial"/>
        <a:buChar char="•"/>
        <a:defRPr sz="1800" kern="1200">
          <a:solidFill>
            <a:schemeClr val="tx1"/>
          </a:solidFill>
          <a:latin typeface="+mn-lt"/>
          <a:ea typeface="+mn-ea"/>
          <a:cs typeface="+mn-cs"/>
        </a:defRPr>
      </a:lvl3pPr>
      <a:lvl4pPr marL="1200120" indent="-171446" algn="l" defTabSz="342892" rtl="0" eaLnBrk="1" latinLnBrk="0" hangingPunct="1">
        <a:spcBef>
          <a:spcPct val="20000"/>
        </a:spcBef>
        <a:buFont typeface="Arial"/>
        <a:buChar char="–"/>
        <a:defRPr sz="1500" kern="1200">
          <a:solidFill>
            <a:schemeClr val="tx1"/>
          </a:solidFill>
          <a:latin typeface="+mn-lt"/>
          <a:ea typeface="+mn-ea"/>
          <a:cs typeface="+mn-cs"/>
        </a:defRPr>
      </a:lvl4pPr>
      <a:lvl5pPr marL="1543011" indent="-171446" algn="l" defTabSz="342892" rtl="0" eaLnBrk="1" latinLnBrk="0" hangingPunct="1">
        <a:spcBef>
          <a:spcPct val="20000"/>
        </a:spcBef>
        <a:buFont typeface="Arial"/>
        <a:buChar char="»"/>
        <a:defRPr sz="1500" kern="1200">
          <a:solidFill>
            <a:schemeClr val="tx1"/>
          </a:solidFill>
          <a:latin typeface="+mn-lt"/>
          <a:ea typeface="+mn-ea"/>
          <a:cs typeface="+mn-cs"/>
        </a:defRPr>
      </a:lvl5pPr>
      <a:lvl6pPr marL="1885903" indent="-171446" algn="l" defTabSz="342892" rtl="0" eaLnBrk="1" latinLnBrk="0" hangingPunct="1">
        <a:spcBef>
          <a:spcPct val="20000"/>
        </a:spcBef>
        <a:buFont typeface="Arial"/>
        <a:buChar char="•"/>
        <a:defRPr sz="1500" kern="1200">
          <a:solidFill>
            <a:schemeClr val="tx1"/>
          </a:solidFill>
          <a:latin typeface="+mn-lt"/>
          <a:ea typeface="+mn-ea"/>
          <a:cs typeface="+mn-cs"/>
        </a:defRPr>
      </a:lvl6pPr>
      <a:lvl7pPr marL="2228795" indent="-171446" algn="l" defTabSz="342892" rtl="0" eaLnBrk="1" latinLnBrk="0" hangingPunct="1">
        <a:spcBef>
          <a:spcPct val="20000"/>
        </a:spcBef>
        <a:buFont typeface="Arial"/>
        <a:buChar char="•"/>
        <a:defRPr sz="1500" kern="1200">
          <a:solidFill>
            <a:schemeClr val="tx1"/>
          </a:solidFill>
          <a:latin typeface="+mn-lt"/>
          <a:ea typeface="+mn-ea"/>
          <a:cs typeface="+mn-cs"/>
        </a:defRPr>
      </a:lvl7pPr>
      <a:lvl8pPr marL="2571686" indent="-171446" algn="l" defTabSz="342892" rtl="0" eaLnBrk="1" latinLnBrk="0" hangingPunct="1">
        <a:spcBef>
          <a:spcPct val="20000"/>
        </a:spcBef>
        <a:buFont typeface="Arial"/>
        <a:buChar char="•"/>
        <a:defRPr sz="1500" kern="1200">
          <a:solidFill>
            <a:schemeClr val="tx1"/>
          </a:solidFill>
          <a:latin typeface="+mn-lt"/>
          <a:ea typeface="+mn-ea"/>
          <a:cs typeface="+mn-cs"/>
        </a:defRPr>
      </a:lvl8pPr>
      <a:lvl9pPr marL="2914577" indent="-171446" algn="l" defTabSz="342892"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zh-TW"/>
      </a:defPPr>
      <a:lvl1pPr marL="0" algn="l" defTabSz="342892" rtl="0" eaLnBrk="1" latinLnBrk="0" hangingPunct="1">
        <a:defRPr sz="1350" kern="1200">
          <a:solidFill>
            <a:schemeClr val="tx1"/>
          </a:solidFill>
          <a:latin typeface="+mn-lt"/>
          <a:ea typeface="+mn-ea"/>
          <a:cs typeface="+mn-cs"/>
        </a:defRPr>
      </a:lvl1pPr>
      <a:lvl2pPr marL="342892" algn="l" defTabSz="342892" rtl="0" eaLnBrk="1" latinLnBrk="0" hangingPunct="1">
        <a:defRPr sz="1350" kern="1200">
          <a:solidFill>
            <a:schemeClr val="tx1"/>
          </a:solidFill>
          <a:latin typeface="+mn-lt"/>
          <a:ea typeface="+mn-ea"/>
          <a:cs typeface="+mn-cs"/>
        </a:defRPr>
      </a:lvl2pPr>
      <a:lvl3pPr marL="685784" algn="l" defTabSz="342892" rtl="0" eaLnBrk="1" latinLnBrk="0" hangingPunct="1">
        <a:defRPr sz="1350" kern="1200">
          <a:solidFill>
            <a:schemeClr val="tx1"/>
          </a:solidFill>
          <a:latin typeface="+mn-lt"/>
          <a:ea typeface="+mn-ea"/>
          <a:cs typeface="+mn-cs"/>
        </a:defRPr>
      </a:lvl3pPr>
      <a:lvl4pPr marL="1028675" algn="l" defTabSz="342892" rtl="0" eaLnBrk="1" latinLnBrk="0" hangingPunct="1">
        <a:defRPr sz="1350" kern="1200">
          <a:solidFill>
            <a:schemeClr val="tx1"/>
          </a:solidFill>
          <a:latin typeface="+mn-lt"/>
          <a:ea typeface="+mn-ea"/>
          <a:cs typeface="+mn-cs"/>
        </a:defRPr>
      </a:lvl4pPr>
      <a:lvl5pPr marL="1371566" algn="l" defTabSz="342892" rtl="0" eaLnBrk="1" latinLnBrk="0" hangingPunct="1">
        <a:defRPr sz="1350" kern="1200">
          <a:solidFill>
            <a:schemeClr val="tx1"/>
          </a:solidFill>
          <a:latin typeface="+mn-lt"/>
          <a:ea typeface="+mn-ea"/>
          <a:cs typeface="+mn-cs"/>
        </a:defRPr>
      </a:lvl5pPr>
      <a:lvl6pPr marL="1714457" algn="l" defTabSz="342892" rtl="0" eaLnBrk="1" latinLnBrk="0" hangingPunct="1">
        <a:defRPr sz="1350" kern="1200">
          <a:solidFill>
            <a:schemeClr val="tx1"/>
          </a:solidFill>
          <a:latin typeface="+mn-lt"/>
          <a:ea typeface="+mn-ea"/>
          <a:cs typeface="+mn-cs"/>
        </a:defRPr>
      </a:lvl6pPr>
      <a:lvl7pPr marL="2057349" algn="l" defTabSz="342892" rtl="0" eaLnBrk="1" latinLnBrk="0" hangingPunct="1">
        <a:defRPr sz="1350" kern="1200">
          <a:solidFill>
            <a:schemeClr val="tx1"/>
          </a:solidFill>
          <a:latin typeface="+mn-lt"/>
          <a:ea typeface="+mn-ea"/>
          <a:cs typeface="+mn-cs"/>
        </a:defRPr>
      </a:lvl7pPr>
      <a:lvl8pPr marL="2400240" algn="l" defTabSz="342892" rtl="0" eaLnBrk="1" latinLnBrk="0" hangingPunct="1">
        <a:defRPr sz="1350" kern="1200">
          <a:solidFill>
            <a:schemeClr val="tx1"/>
          </a:solidFill>
          <a:latin typeface="+mn-lt"/>
          <a:ea typeface="+mn-ea"/>
          <a:cs typeface="+mn-cs"/>
        </a:defRPr>
      </a:lvl8pPr>
      <a:lvl9pPr marL="2743132" algn="l" defTabSz="342892"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E2C91C-6287-4617-A153-7AC33C80FA96}" type="datetime1">
              <a:rPr kumimoji="1" lang="zh-TW" altLang="en-US" smtClean="0"/>
              <a:t>2024/2/1</a:t>
            </a:fld>
            <a:endParaRPr kumimoji="1" lang="zh-TW"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TW"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400">
                <a:solidFill>
                  <a:schemeClr val="tx1">
                    <a:tint val="75000"/>
                  </a:schemeClr>
                </a:solidFill>
              </a:defRPr>
            </a:lvl1pPr>
          </a:lstStyle>
          <a:p>
            <a:fld id="{49F25161-6D8E-664C-90FD-DD969A813E5B}" type="slidenum">
              <a:rPr kumimoji="1" lang="zh-TW" altLang="en-US" smtClean="0"/>
              <a:pPr/>
              <a:t>‹#›</a:t>
            </a:fld>
            <a:endParaRPr kumimoji="1" lang="zh-TW" altLang="en-US" dirty="0"/>
          </a:p>
        </p:txBody>
      </p:sp>
    </p:spTree>
    <p:extLst>
      <p:ext uri="{BB962C8B-B14F-4D97-AF65-F5344CB8AC3E}">
        <p14:creationId xmlns:p14="http://schemas.microsoft.com/office/powerpoint/2010/main" val="2371249794"/>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838200" y="365129"/>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文字版面配置區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日期版面配置區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fontAlgn="auto">
              <a:spcBef>
                <a:spcPts val="0"/>
              </a:spcBef>
              <a:spcAft>
                <a:spcPts val="0"/>
              </a:spcAft>
              <a:defRPr kumimoji="0" sz="900">
                <a:solidFill>
                  <a:schemeClr val="tx1">
                    <a:tint val="75000"/>
                  </a:schemeClr>
                </a:solidFill>
                <a:latin typeface="+mn-lt"/>
                <a:ea typeface="+mn-ea"/>
              </a:defRPr>
            </a:lvl1pPr>
          </a:lstStyle>
          <a:p>
            <a:pPr defTabSz="685800">
              <a:defRPr/>
            </a:pPr>
            <a:fld id="{017353F2-BC7B-4D3C-97BC-94265CDBEA82}" type="datetime1">
              <a:rPr lang="zh-TW" altLang="en-US" smtClean="0">
                <a:solidFill>
                  <a:prstClr val="black">
                    <a:tint val="75000"/>
                  </a:prstClr>
                </a:solidFill>
              </a:rPr>
              <a:t>2024/2/1</a:t>
            </a:fld>
            <a:endParaRPr lang="zh-TW" altLang="en-US">
              <a:solidFill>
                <a:prstClr val="black">
                  <a:tint val="75000"/>
                </a:prstClr>
              </a:solidFill>
            </a:endParaRPr>
          </a:p>
        </p:txBody>
      </p:sp>
      <p:sp>
        <p:nvSpPr>
          <p:cNvPr id="5" name="頁尾版面配置區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fontAlgn="auto">
              <a:spcBef>
                <a:spcPts val="0"/>
              </a:spcBef>
              <a:spcAft>
                <a:spcPts val="0"/>
              </a:spcAft>
              <a:defRPr kumimoji="0" sz="900">
                <a:solidFill>
                  <a:schemeClr val="tx1">
                    <a:tint val="75000"/>
                  </a:schemeClr>
                </a:solidFill>
                <a:latin typeface="+mn-lt"/>
                <a:ea typeface="+mn-ea"/>
              </a:defRPr>
            </a:lvl1pPr>
          </a:lstStyle>
          <a:p>
            <a:pPr defTabSz="685800">
              <a:defRPr/>
            </a:pPr>
            <a:endParaRPr lang="zh-TW" altLang="en-US">
              <a:solidFill>
                <a:prstClr val="black">
                  <a:tint val="75000"/>
                </a:prstClr>
              </a:solidFill>
            </a:endParaRPr>
          </a:p>
        </p:txBody>
      </p:sp>
      <p:sp>
        <p:nvSpPr>
          <p:cNvPr id="6" name="投影片編號版面配置區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fontAlgn="auto">
              <a:spcBef>
                <a:spcPts val="0"/>
              </a:spcBef>
              <a:spcAft>
                <a:spcPts val="0"/>
              </a:spcAft>
              <a:defRPr kumimoji="0" sz="1400">
                <a:solidFill>
                  <a:schemeClr val="tx1">
                    <a:tint val="75000"/>
                  </a:schemeClr>
                </a:solidFill>
                <a:latin typeface="Times New Roman" panose="02020603050405020304" pitchFamily="18" charset="0"/>
                <a:ea typeface="+mn-ea"/>
                <a:cs typeface="Times New Roman" panose="02020603050405020304" pitchFamily="18" charset="0"/>
              </a:defRPr>
            </a:lvl1pPr>
          </a:lstStyle>
          <a:p>
            <a:pPr defTabSz="685800">
              <a:defRPr/>
            </a:pPr>
            <a:fld id="{D8FA8649-ABE5-4426-B876-9A2FB9421A58}" type="slidenum">
              <a:rPr lang="zh-TW" altLang="en-US" smtClean="0">
                <a:solidFill>
                  <a:prstClr val="black">
                    <a:tint val="75000"/>
                  </a:prstClr>
                </a:solidFill>
              </a:rPr>
              <a:pPr defTabSz="685800">
                <a:defRPr/>
              </a:pPr>
              <a:t>‹#›</a:t>
            </a:fld>
            <a:endParaRPr lang="zh-TW" altLang="en-US" dirty="0">
              <a:solidFill>
                <a:prstClr val="black">
                  <a:tint val="75000"/>
                </a:prstClr>
              </a:solidFill>
            </a:endParaRPr>
          </a:p>
        </p:txBody>
      </p:sp>
    </p:spTree>
    <p:extLst>
      <p:ext uri="{BB962C8B-B14F-4D97-AF65-F5344CB8AC3E}">
        <p14:creationId xmlns:p14="http://schemas.microsoft.com/office/powerpoint/2010/main" val="305408999"/>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l" rtl="0" eaLnBrk="0" fontAlgn="base" hangingPunct="0">
        <a:lnSpc>
          <a:spcPct val="90000"/>
        </a:lnSpc>
        <a:spcBef>
          <a:spcPct val="0"/>
        </a:spcBef>
        <a:spcAft>
          <a:spcPct val="0"/>
        </a:spcAft>
        <a:defRPr sz="3300" kern="1200">
          <a:solidFill>
            <a:schemeClr val="tx1"/>
          </a:solidFill>
          <a:latin typeface="微軟正黑體" panose="020B0604030504040204" pitchFamily="34" charset="-120"/>
          <a:ea typeface="微軟正黑體" panose="020B0604030504040204" pitchFamily="34" charset="-120"/>
          <a:cs typeface="+mj-cs"/>
        </a:defRPr>
      </a:lvl1pPr>
      <a:lvl2pPr algn="l" rtl="0" eaLnBrk="0" fontAlgn="base" hangingPunct="0">
        <a:lnSpc>
          <a:spcPct val="90000"/>
        </a:lnSpc>
        <a:spcBef>
          <a:spcPct val="0"/>
        </a:spcBef>
        <a:spcAft>
          <a:spcPct val="0"/>
        </a:spcAft>
        <a:defRPr sz="3300">
          <a:solidFill>
            <a:schemeClr val="tx1"/>
          </a:solidFill>
          <a:latin typeface="Calibri Light" pitchFamily="34" charset="0"/>
          <a:ea typeface="新細明體" charset="-120"/>
        </a:defRPr>
      </a:lvl2pPr>
      <a:lvl3pPr algn="l" rtl="0" eaLnBrk="0" fontAlgn="base" hangingPunct="0">
        <a:lnSpc>
          <a:spcPct val="90000"/>
        </a:lnSpc>
        <a:spcBef>
          <a:spcPct val="0"/>
        </a:spcBef>
        <a:spcAft>
          <a:spcPct val="0"/>
        </a:spcAft>
        <a:defRPr sz="3300">
          <a:solidFill>
            <a:schemeClr val="tx1"/>
          </a:solidFill>
          <a:latin typeface="Calibri Light" pitchFamily="34" charset="0"/>
          <a:ea typeface="新細明體" charset="-120"/>
        </a:defRPr>
      </a:lvl3pPr>
      <a:lvl4pPr algn="l" rtl="0" eaLnBrk="0" fontAlgn="base" hangingPunct="0">
        <a:lnSpc>
          <a:spcPct val="90000"/>
        </a:lnSpc>
        <a:spcBef>
          <a:spcPct val="0"/>
        </a:spcBef>
        <a:spcAft>
          <a:spcPct val="0"/>
        </a:spcAft>
        <a:defRPr sz="3300">
          <a:solidFill>
            <a:schemeClr val="tx1"/>
          </a:solidFill>
          <a:latin typeface="Calibri Light" pitchFamily="34" charset="0"/>
          <a:ea typeface="新細明體" charset="-120"/>
        </a:defRPr>
      </a:lvl4pPr>
      <a:lvl5pPr algn="l" rtl="0" eaLnBrk="0" fontAlgn="base" hangingPunct="0">
        <a:lnSpc>
          <a:spcPct val="90000"/>
        </a:lnSpc>
        <a:spcBef>
          <a:spcPct val="0"/>
        </a:spcBef>
        <a:spcAft>
          <a:spcPct val="0"/>
        </a:spcAft>
        <a:defRPr sz="3300">
          <a:solidFill>
            <a:schemeClr val="tx1"/>
          </a:solidFill>
          <a:latin typeface="Calibri Light" pitchFamily="34" charset="0"/>
          <a:ea typeface="新細明體" charset="-120"/>
        </a:defRPr>
      </a:lvl5pPr>
      <a:lvl6pPr marL="342900" algn="l" rtl="0" fontAlgn="base">
        <a:lnSpc>
          <a:spcPct val="90000"/>
        </a:lnSpc>
        <a:spcBef>
          <a:spcPct val="0"/>
        </a:spcBef>
        <a:spcAft>
          <a:spcPct val="0"/>
        </a:spcAft>
        <a:defRPr sz="3300">
          <a:solidFill>
            <a:schemeClr val="tx1"/>
          </a:solidFill>
          <a:latin typeface="Calibri Light" pitchFamily="34" charset="0"/>
          <a:ea typeface="新細明體" charset="-120"/>
        </a:defRPr>
      </a:lvl6pPr>
      <a:lvl7pPr marL="685800" algn="l" rtl="0" fontAlgn="base">
        <a:lnSpc>
          <a:spcPct val="90000"/>
        </a:lnSpc>
        <a:spcBef>
          <a:spcPct val="0"/>
        </a:spcBef>
        <a:spcAft>
          <a:spcPct val="0"/>
        </a:spcAft>
        <a:defRPr sz="3300">
          <a:solidFill>
            <a:schemeClr val="tx1"/>
          </a:solidFill>
          <a:latin typeface="Calibri Light" pitchFamily="34" charset="0"/>
          <a:ea typeface="新細明體" charset="-120"/>
        </a:defRPr>
      </a:lvl7pPr>
      <a:lvl8pPr marL="1028700" algn="l" rtl="0" fontAlgn="base">
        <a:lnSpc>
          <a:spcPct val="90000"/>
        </a:lnSpc>
        <a:spcBef>
          <a:spcPct val="0"/>
        </a:spcBef>
        <a:spcAft>
          <a:spcPct val="0"/>
        </a:spcAft>
        <a:defRPr sz="3300">
          <a:solidFill>
            <a:schemeClr val="tx1"/>
          </a:solidFill>
          <a:latin typeface="Calibri Light" pitchFamily="34" charset="0"/>
          <a:ea typeface="新細明體" charset="-120"/>
        </a:defRPr>
      </a:lvl8pPr>
      <a:lvl9pPr marL="1371600" algn="l" rtl="0" fontAlgn="base">
        <a:lnSpc>
          <a:spcPct val="90000"/>
        </a:lnSpc>
        <a:spcBef>
          <a:spcPct val="0"/>
        </a:spcBef>
        <a:spcAft>
          <a:spcPct val="0"/>
        </a:spcAft>
        <a:defRPr sz="3300">
          <a:solidFill>
            <a:schemeClr val="tx1"/>
          </a:solidFill>
          <a:latin typeface="Calibri Light" pitchFamily="34" charset="0"/>
          <a:ea typeface="新細明體" charset="-120"/>
        </a:defRPr>
      </a:lvl9pPr>
    </p:titleStyle>
    <p:bodyStyle>
      <a:lvl1pPr marL="171450" indent="-171450" algn="l" rtl="0" eaLnBrk="0" fontAlgn="base" hangingPunct="0">
        <a:lnSpc>
          <a:spcPct val="90000"/>
        </a:lnSpc>
        <a:spcBef>
          <a:spcPts val="750"/>
        </a:spcBef>
        <a:spcAft>
          <a:spcPct val="0"/>
        </a:spcAft>
        <a:buFont typeface="Arial" charset="0"/>
        <a:buChar char="•"/>
        <a:defRPr sz="2100" kern="1200">
          <a:solidFill>
            <a:schemeClr val="tx1"/>
          </a:solidFill>
          <a:latin typeface="微軟正黑體" panose="020B0604030504040204" pitchFamily="34" charset="-120"/>
          <a:ea typeface="微軟正黑體" panose="020B0604030504040204" pitchFamily="34" charset="-120"/>
          <a:cs typeface="+mn-cs"/>
        </a:defRPr>
      </a:lvl1pPr>
      <a:lvl2pPr marL="514350" indent="-171450" algn="l" rtl="0" eaLnBrk="0" fontAlgn="base" hangingPunct="0">
        <a:lnSpc>
          <a:spcPct val="90000"/>
        </a:lnSpc>
        <a:spcBef>
          <a:spcPts val="375"/>
        </a:spcBef>
        <a:spcAft>
          <a:spcPct val="0"/>
        </a:spcAft>
        <a:buFont typeface="Arial" charset="0"/>
        <a:buChar char="•"/>
        <a:defRPr sz="1800" kern="1200">
          <a:solidFill>
            <a:schemeClr val="tx1"/>
          </a:solidFill>
          <a:latin typeface="微軟正黑體" panose="020B0604030504040204" pitchFamily="34" charset="-120"/>
          <a:ea typeface="微軟正黑體" panose="020B0604030504040204" pitchFamily="34" charset="-120"/>
          <a:cs typeface="+mn-cs"/>
        </a:defRPr>
      </a:lvl2pPr>
      <a:lvl3pPr marL="857250" indent="-171450" algn="l" rtl="0" eaLnBrk="0" fontAlgn="base" hangingPunct="0">
        <a:lnSpc>
          <a:spcPct val="90000"/>
        </a:lnSpc>
        <a:spcBef>
          <a:spcPts val="375"/>
        </a:spcBef>
        <a:spcAft>
          <a:spcPct val="0"/>
        </a:spcAft>
        <a:buFont typeface="Arial" charset="0"/>
        <a:buChar char="•"/>
        <a:defRPr sz="1500" kern="1200">
          <a:solidFill>
            <a:schemeClr val="tx1"/>
          </a:solidFill>
          <a:latin typeface="微軟正黑體" panose="020B0604030504040204" pitchFamily="34" charset="-120"/>
          <a:ea typeface="微軟正黑體" panose="020B0604030504040204" pitchFamily="34" charset="-120"/>
          <a:cs typeface="+mn-cs"/>
        </a:defRPr>
      </a:lvl3pPr>
      <a:lvl4pPr marL="1200150" indent="-171450" algn="l" rtl="0" eaLnBrk="0" fontAlgn="base" hangingPunct="0">
        <a:lnSpc>
          <a:spcPct val="90000"/>
        </a:lnSpc>
        <a:spcBef>
          <a:spcPts val="375"/>
        </a:spcBef>
        <a:spcAft>
          <a:spcPct val="0"/>
        </a:spcAft>
        <a:buFont typeface="Arial" charset="0"/>
        <a:buChar char="•"/>
        <a:defRPr kern="1200">
          <a:solidFill>
            <a:schemeClr val="tx1"/>
          </a:solidFill>
          <a:latin typeface="微軟正黑體" panose="020B0604030504040204" pitchFamily="34" charset="-120"/>
          <a:ea typeface="微軟正黑體" panose="020B0604030504040204" pitchFamily="34" charset="-120"/>
          <a:cs typeface="+mn-cs"/>
        </a:defRPr>
      </a:lvl4pPr>
      <a:lvl5pPr marL="1543050" indent="-171450" algn="l" rtl="0" eaLnBrk="0" fontAlgn="base" hangingPunct="0">
        <a:lnSpc>
          <a:spcPct val="90000"/>
        </a:lnSpc>
        <a:spcBef>
          <a:spcPts val="375"/>
        </a:spcBef>
        <a:spcAft>
          <a:spcPct val="0"/>
        </a:spcAft>
        <a:buFont typeface="Arial" charset="0"/>
        <a:buChar char="•"/>
        <a:defRPr kern="1200">
          <a:solidFill>
            <a:schemeClr val="tx1"/>
          </a:solidFill>
          <a:latin typeface="微軟正黑體" panose="020B0604030504040204" pitchFamily="34" charset="-120"/>
          <a:ea typeface="微軟正黑體" panose="020B0604030504040204" pitchFamily="34" charset="-12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TW"/>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emf"/><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emf"/><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emf"/><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ppt\16-9-0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51"/>
            <a:ext cx="12192000" cy="6864351"/>
          </a:xfrm>
          <a:prstGeom prst="rect">
            <a:avLst/>
          </a:prstGeom>
          <a:noFill/>
          <a:extLst>
            <a:ext uri="{909E8E84-426E-40dd-AFC4-6F175D3DCCD1}">
              <a14:hiddenFill xmlns:a14="http://schemas.microsoft.com/office/drawing/2010/main" xmlns="">
                <a:solidFill>
                  <a:srgbClr val="FFFFFF"/>
                </a:solidFill>
              </a14:hiddenFill>
            </a:ext>
          </a:extLst>
        </p:spPr>
      </p:pic>
      <p:sp>
        <p:nvSpPr>
          <p:cNvPr id="7" name="文字方塊 6"/>
          <p:cNvSpPr txBox="1"/>
          <p:nvPr/>
        </p:nvSpPr>
        <p:spPr>
          <a:xfrm>
            <a:off x="984477" y="3235364"/>
            <a:ext cx="5495057" cy="748988"/>
          </a:xfrm>
          <a:prstGeom prst="rect">
            <a:avLst/>
          </a:prstGeom>
          <a:noFill/>
        </p:spPr>
        <p:txBody>
          <a:bodyPr wrap="square" rtlCol="0">
            <a:spAutoFit/>
          </a:bodyPr>
          <a:lstStyle/>
          <a:p>
            <a:pPr algn="dist"/>
            <a:endParaRPr kumimoji="1" lang="zh-TW" altLang="en-US" sz="4267" dirty="0">
              <a:solidFill>
                <a:schemeClr val="bg1"/>
              </a:solidFill>
              <a:latin typeface="華康粗明體" pitchFamily="49" charset="-120"/>
              <a:ea typeface="華康粗明體" pitchFamily="49" charset="-120"/>
              <a:cs typeface="DFMingBold-B5"/>
            </a:endParaRPr>
          </a:p>
        </p:txBody>
      </p:sp>
      <p:sp>
        <p:nvSpPr>
          <p:cNvPr id="8" name="文字方塊 7"/>
          <p:cNvSpPr txBox="1"/>
          <p:nvPr/>
        </p:nvSpPr>
        <p:spPr>
          <a:xfrm>
            <a:off x="5515125" y="4756268"/>
            <a:ext cx="2160293" cy="400110"/>
          </a:xfrm>
          <a:prstGeom prst="rect">
            <a:avLst/>
          </a:prstGeom>
          <a:noFill/>
        </p:spPr>
        <p:txBody>
          <a:bodyPr wrap="square" rtlCol="0">
            <a:spAutoFit/>
          </a:bodyPr>
          <a:lstStyle/>
          <a:p>
            <a:pPr algn="dist"/>
            <a:r>
              <a:rPr kumimoji="1" lang="en-US" altLang="zh-TW" sz="2000" i="1" dirty="0">
                <a:solidFill>
                  <a:schemeClr val="bg1"/>
                </a:solidFill>
                <a:latin typeface="微軟正黑體" panose="020B0604030504040204" pitchFamily="34" charset="-120"/>
                <a:ea typeface="微軟正黑體" panose="020B0604030504040204" pitchFamily="34" charset="-120"/>
                <a:cs typeface="DFMingBold-B5"/>
              </a:rPr>
              <a:t>113</a:t>
            </a:r>
            <a:r>
              <a:rPr kumimoji="1" lang="zh-TW" altLang="en-US" sz="2000" i="1" dirty="0">
                <a:solidFill>
                  <a:schemeClr val="bg1"/>
                </a:solidFill>
                <a:latin typeface="微軟正黑體" panose="020B0604030504040204" pitchFamily="34" charset="-120"/>
                <a:ea typeface="微軟正黑體" panose="020B0604030504040204" pitchFamily="34" charset="-120"/>
                <a:cs typeface="DFMingBold-B5"/>
              </a:rPr>
              <a:t>年</a:t>
            </a:r>
            <a:r>
              <a:rPr kumimoji="1" lang="en-US" altLang="zh-TW" sz="2000" i="1" dirty="0">
                <a:solidFill>
                  <a:schemeClr val="bg1"/>
                </a:solidFill>
                <a:latin typeface="微軟正黑體" panose="020B0604030504040204" pitchFamily="34" charset="-120"/>
                <a:ea typeface="微軟正黑體" panose="020B0604030504040204" pitchFamily="34" charset="-120"/>
                <a:cs typeface="DFMingBold-B5"/>
              </a:rPr>
              <a:t>1</a:t>
            </a:r>
            <a:r>
              <a:rPr kumimoji="1" lang="zh-TW" altLang="en-US" sz="2000" i="1" dirty="0">
                <a:solidFill>
                  <a:schemeClr val="bg1"/>
                </a:solidFill>
                <a:latin typeface="微軟正黑體" panose="020B0604030504040204" pitchFamily="34" charset="-120"/>
                <a:ea typeface="微軟正黑體" panose="020B0604030504040204" pitchFamily="34" charset="-120"/>
                <a:cs typeface="DFMingBold-B5"/>
              </a:rPr>
              <a:t>月</a:t>
            </a:r>
            <a:r>
              <a:rPr kumimoji="1" lang="en-US" altLang="zh-TW" sz="2000" i="1" dirty="0">
                <a:solidFill>
                  <a:schemeClr val="bg1"/>
                </a:solidFill>
                <a:latin typeface="微軟正黑體" panose="020B0604030504040204" pitchFamily="34" charset="-120"/>
                <a:ea typeface="微軟正黑體" panose="020B0604030504040204" pitchFamily="34" charset="-120"/>
                <a:cs typeface="DFMingBold-B5"/>
              </a:rPr>
              <a:t>24</a:t>
            </a:r>
            <a:r>
              <a:rPr kumimoji="1" lang="zh-TW" altLang="en-US" sz="2000" i="1" dirty="0">
                <a:solidFill>
                  <a:schemeClr val="bg1"/>
                </a:solidFill>
                <a:latin typeface="微軟正黑體" panose="020B0604030504040204" pitchFamily="34" charset="-120"/>
                <a:ea typeface="微軟正黑體" panose="020B0604030504040204" pitchFamily="34" charset="-120"/>
                <a:cs typeface="DFMingBold-B5"/>
              </a:rPr>
              <a:t>日</a:t>
            </a:r>
          </a:p>
        </p:txBody>
      </p:sp>
      <p:sp>
        <p:nvSpPr>
          <p:cNvPr id="9" name="文字方塊 8"/>
          <p:cNvSpPr txBox="1"/>
          <p:nvPr/>
        </p:nvSpPr>
        <p:spPr>
          <a:xfrm>
            <a:off x="725200" y="2124894"/>
            <a:ext cx="6950218" cy="2123658"/>
          </a:xfrm>
          <a:prstGeom prst="rect">
            <a:avLst/>
          </a:prstGeom>
          <a:noFill/>
        </p:spPr>
        <p:txBody>
          <a:bodyPr wrap="square" rtlCol="0">
            <a:spAutoFit/>
          </a:bodyPr>
          <a:lstStyle/>
          <a:p>
            <a:pPr algn="ctr">
              <a:lnSpc>
                <a:spcPct val="150000"/>
              </a:lnSpc>
            </a:pPr>
            <a:r>
              <a:rPr kumimoji="1" lang="zh-TW" altLang="en-US" sz="4400" b="1" dirty="0">
                <a:solidFill>
                  <a:schemeClr val="bg1"/>
                </a:solidFill>
                <a:latin typeface="微軟正黑體" panose="020B0604030504040204" pitchFamily="34" charset="-120"/>
                <a:ea typeface="微軟正黑體" panose="020B0604030504040204" pitchFamily="34" charset="-120"/>
                <a:cs typeface="Arial"/>
              </a:rPr>
              <a:t>輔仁大學</a:t>
            </a:r>
            <a:r>
              <a:rPr kumimoji="1" lang="en-US" altLang="zh-TW" sz="4400" b="1" dirty="0">
                <a:solidFill>
                  <a:schemeClr val="bg1"/>
                </a:solidFill>
                <a:latin typeface="微軟正黑體" panose="020B0604030504040204" pitchFamily="34" charset="-120"/>
                <a:ea typeface="微軟正黑體" panose="020B0604030504040204" pitchFamily="34" charset="-120"/>
                <a:cs typeface="Arial"/>
              </a:rPr>
              <a:t>113</a:t>
            </a:r>
            <a:r>
              <a:rPr kumimoji="1" lang="zh-TW" altLang="en-US" sz="4400" b="1" dirty="0">
                <a:solidFill>
                  <a:schemeClr val="bg1"/>
                </a:solidFill>
                <a:latin typeface="微軟正黑體" panose="020B0604030504040204" pitchFamily="34" charset="-120"/>
                <a:ea typeface="微軟正黑體" panose="020B0604030504040204" pitchFamily="34" charset="-120"/>
                <a:cs typeface="Arial"/>
              </a:rPr>
              <a:t>學年度</a:t>
            </a:r>
          </a:p>
          <a:p>
            <a:pPr algn="ctr">
              <a:lnSpc>
                <a:spcPct val="150000"/>
              </a:lnSpc>
            </a:pPr>
            <a:r>
              <a:rPr kumimoji="1" lang="zh-TW" altLang="en-US" sz="4400" b="1" dirty="0">
                <a:solidFill>
                  <a:schemeClr val="bg1"/>
                </a:solidFill>
                <a:latin typeface="微軟正黑體" panose="020B0604030504040204" pitchFamily="34" charset="-120"/>
                <a:ea typeface="微軟正黑體" panose="020B0604030504040204" pitchFamily="34" charset="-120"/>
                <a:cs typeface="Arial"/>
              </a:rPr>
              <a:t>預算編列說明會</a:t>
            </a:r>
          </a:p>
        </p:txBody>
      </p:sp>
    </p:spTree>
    <p:extLst>
      <p:ext uri="{BB962C8B-B14F-4D97-AF65-F5344CB8AC3E}">
        <p14:creationId xmlns:p14="http://schemas.microsoft.com/office/powerpoint/2010/main" val="372132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群組 2"/>
          <p:cNvGrpSpPr/>
          <p:nvPr/>
        </p:nvGrpSpPr>
        <p:grpSpPr>
          <a:xfrm>
            <a:off x="145858" y="275512"/>
            <a:ext cx="3996267" cy="914400"/>
            <a:chOff x="8349927" y="162485"/>
            <a:chExt cx="3996267" cy="914400"/>
          </a:xfrm>
        </p:grpSpPr>
        <p:pic>
          <p:nvPicPr>
            <p:cNvPr id="4" name="圖片 3"/>
            <p:cNvPicPr>
              <a:picLocks noChangeAspect="1"/>
            </p:cNvPicPr>
            <p:nvPr/>
          </p:nvPicPr>
          <p:blipFill>
            <a:blip r:embed="rId2"/>
            <a:stretch>
              <a:fillRect/>
            </a:stretch>
          </p:blipFill>
          <p:spPr>
            <a:xfrm>
              <a:off x="8349927" y="162485"/>
              <a:ext cx="3996267" cy="914400"/>
            </a:xfrm>
            <a:prstGeom prst="rect">
              <a:avLst/>
            </a:prstGeom>
          </p:spPr>
        </p:pic>
        <p:sp>
          <p:nvSpPr>
            <p:cNvPr id="5" name="文字方塊 4"/>
            <p:cNvSpPr txBox="1"/>
            <p:nvPr/>
          </p:nvSpPr>
          <p:spPr>
            <a:xfrm>
              <a:off x="9140000" y="239101"/>
              <a:ext cx="2926206" cy="461665"/>
            </a:xfrm>
            <a:prstGeom prst="rect">
              <a:avLst/>
            </a:prstGeom>
            <a:noFill/>
          </p:spPr>
          <p:txBody>
            <a:bodyPr wrap="square" rtlCol="0">
              <a:spAutoFit/>
            </a:bodyPr>
            <a:lstStyle/>
            <a:p>
              <a:pPr algn="dist"/>
              <a:r>
                <a:rPr kumimoji="1" lang="zh-TW" altLang="en-US" sz="2400" dirty="0">
                  <a:solidFill>
                    <a:schemeClr val="bg1"/>
                  </a:solidFill>
                  <a:latin typeface="微軟正黑體" panose="020B0604030504040204" pitchFamily="34" charset="-120"/>
                  <a:ea typeface="微軟正黑體" panose="020B0604030504040204" pitchFamily="34" charset="-120"/>
                  <a:cs typeface="DFMingBold-B5"/>
                </a:rPr>
                <a:t>預算編列原則</a:t>
              </a:r>
              <a:r>
                <a:rPr kumimoji="1" lang="en-US" altLang="zh-TW" sz="2400" dirty="0">
                  <a:solidFill>
                    <a:schemeClr val="bg1"/>
                  </a:solidFill>
                  <a:latin typeface="微軟正黑體" panose="020B0604030504040204" pitchFamily="34" charset="-120"/>
                  <a:ea typeface="微軟正黑體" panose="020B0604030504040204" pitchFamily="34" charset="-120"/>
                  <a:cs typeface="DFMingBold-B5"/>
                </a:rPr>
                <a:t>-</a:t>
              </a:r>
              <a:r>
                <a:rPr kumimoji="1" lang="zh-TW" altLang="en-US" sz="2400" dirty="0">
                  <a:solidFill>
                    <a:schemeClr val="bg1"/>
                  </a:solidFill>
                  <a:latin typeface="微軟正黑體" panose="020B0604030504040204" pitchFamily="34" charset="-120"/>
                  <a:ea typeface="微軟正黑體" panose="020B0604030504040204" pitchFamily="34" charset="-120"/>
                  <a:cs typeface="DFMingBold-B5"/>
                </a:rPr>
                <a:t>支出</a:t>
              </a:r>
            </a:p>
          </p:txBody>
        </p:sp>
      </p:grpSp>
      <p:graphicFrame>
        <p:nvGraphicFramePr>
          <p:cNvPr id="8" name="表格 7"/>
          <p:cNvGraphicFramePr>
            <a:graphicFrameLocks noGrp="1"/>
          </p:cNvGraphicFramePr>
          <p:nvPr>
            <p:extLst>
              <p:ext uri="{D42A27DB-BD31-4B8C-83A1-F6EECF244321}">
                <p14:modId xmlns:p14="http://schemas.microsoft.com/office/powerpoint/2010/main" val="2294465220"/>
              </p:ext>
            </p:extLst>
          </p:nvPr>
        </p:nvGraphicFramePr>
        <p:xfrm>
          <a:off x="859536" y="981550"/>
          <a:ext cx="10323576" cy="5538122"/>
        </p:xfrm>
        <a:graphic>
          <a:graphicData uri="http://schemas.openxmlformats.org/drawingml/2006/table">
            <a:tbl>
              <a:tblPr firstRow="1" bandRow="1">
                <a:tableStyleId>{93296810-A885-4BE3-A3E7-6D5BEEA58F35}</a:tableStyleId>
              </a:tblPr>
              <a:tblGrid>
                <a:gridCol w="10323576">
                  <a:extLst>
                    <a:ext uri="{9D8B030D-6E8A-4147-A177-3AD203B41FA5}">
                      <a16:colId xmlns:a16="http://schemas.microsoft.com/office/drawing/2014/main" val="20001"/>
                    </a:ext>
                  </a:extLst>
                </a:gridCol>
              </a:tblGrid>
              <a:tr h="572411">
                <a:tc>
                  <a:txBody>
                    <a:bodyPr/>
                    <a:lstStyle>
                      <a:lvl1pPr marL="0" algn="l" defTabSz="342892" rtl="0" eaLnBrk="1" latinLnBrk="0" hangingPunct="1">
                        <a:defRPr sz="1350" b="1" kern="1200">
                          <a:solidFill>
                            <a:schemeClr val="lt1"/>
                          </a:solidFill>
                          <a:latin typeface="Calibri"/>
                        </a:defRPr>
                      </a:lvl1pPr>
                      <a:lvl2pPr marL="342892" algn="l" defTabSz="342892" rtl="0" eaLnBrk="1" latinLnBrk="0" hangingPunct="1">
                        <a:defRPr sz="1350" b="1" kern="1200">
                          <a:solidFill>
                            <a:schemeClr val="lt1"/>
                          </a:solidFill>
                          <a:latin typeface="Calibri"/>
                        </a:defRPr>
                      </a:lvl2pPr>
                      <a:lvl3pPr marL="685784" algn="l" defTabSz="342892" rtl="0" eaLnBrk="1" latinLnBrk="0" hangingPunct="1">
                        <a:defRPr sz="1350" b="1" kern="1200">
                          <a:solidFill>
                            <a:schemeClr val="lt1"/>
                          </a:solidFill>
                          <a:latin typeface="Calibri"/>
                        </a:defRPr>
                      </a:lvl3pPr>
                      <a:lvl4pPr marL="1028675" algn="l" defTabSz="342892" rtl="0" eaLnBrk="1" latinLnBrk="0" hangingPunct="1">
                        <a:defRPr sz="1350" b="1" kern="1200">
                          <a:solidFill>
                            <a:schemeClr val="lt1"/>
                          </a:solidFill>
                          <a:latin typeface="Calibri"/>
                        </a:defRPr>
                      </a:lvl4pPr>
                      <a:lvl5pPr marL="1371566" algn="l" defTabSz="342892" rtl="0" eaLnBrk="1" latinLnBrk="0" hangingPunct="1">
                        <a:defRPr sz="1350" b="1" kern="1200">
                          <a:solidFill>
                            <a:schemeClr val="lt1"/>
                          </a:solidFill>
                          <a:latin typeface="Calibri"/>
                        </a:defRPr>
                      </a:lvl5pPr>
                      <a:lvl6pPr marL="1714457" algn="l" defTabSz="342892" rtl="0" eaLnBrk="1" latinLnBrk="0" hangingPunct="1">
                        <a:defRPr sz="1350" b="1" kern="1200">
                          <a:solidFill>
                            <a:schemeClr val="lt1"/>
                          </a:solidFill>
                          <a:latin typeface="Calibri"/>
                        </a:defRPr>
                      </a:lvl6pPr>
                      <a:lvl7pPr marL="2057349" algn="l" defTabSz="342892" rtl="0" eaLnBrk="1" latinLnBrk="0" hangingPunct="1">
                        <a:defRPr sz="1350" b="1" kern="1200">
                          <a:solidFill>
                            <a:schemeClr val="lt1"/>
                          </a:solidFill>
                          <a:latin typeface="Calibri"/>
                        </a:defRPr>
                      </a:lvl7pPr>
                      <a:lvl8pPr marL="2400240" algn="l" defTabSz="342892" rtl="0" eaLnBrk="1" latinLnBrk="0" hangingPunct="1">
                        <a:defRPr sz="1350" b="1" kern="1200">
                          <a:solidFill>
                            <a:schemeClr val="lt1"/>
                          </a:solidFill>
                          <a:latin typeface="Calibri"/>
                        </a:defRPr>
                      </a:lvl8pPr>
                      <a:lvl9pPr marL="2743132" algn="l" defTabSz="342892" rtl="0" eaLnBrk="1" latinLnBrk="0" hangingPunct="1">
                        <a:defRPr sz="1350" b="1" kern="1200">
                          <a:solidFill>
                            <a:schemeClr val="lt1"/>
                          </a:solidFill>
                          <a:latin typeface="Calibri"/>
                        </a:defRPr>
                      </a:lvl9pPr>
                    </a:lstStyle>
                    <a:p>
                      <a:pPr marL="0" indent="0" algn="ctr"/>
                      <a:r>
                        <a:rPr lang="zh-HK" altLang="zh-TW" sz="2800" spc="-400" baseline="0" dirty="0">
                          <a:effectLst/>
                          <a:latin typeface="Times New Roman" panose="02020603050405020304" pitchFamily="18" charset="0"/>
                          <a:ea typeface="標楷體" panose="03000509000000000000" pitchFamily="65" charset="-120"/>
                          <a:cs typeface="Times New Roman" panose="02020603050405020304" pitchFamily="18" charset="0"/>
                        </a:rPr>
                        <a:t>學院</a:t>
                      </a:r>
                      <a:r>
                        <a:rPr lang="zh-HK" altLang="en-US" sz="2800" spc="-400" baseline="0" dirty="0">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2800" spc="-400" baseline="0" dirty="0">
                          <a:effectLst/>
                          <a:latin typeface="Times New Roman" panose="02020603050405020304" pitchFamily="18" charset="0"/>
                          <a:ea typeface="標楷體" panose="03000509000000000000" pitchFamily="65" charset="-120"/>
                          <a:cs typeface="Times New Roman" panose="02020603050405020304" pitchFamily="18" charset="0"/>
                        </a:rPr>
                        <a:t>全人中心、</a:t>
                      </a:r>
                      <a:r>
                        <a:rPr lang="zh-HK" altLang="zh-TW" sz="2800" spc="-400" baseline="0" dirty="0">
                          <a:effectLst/>
                          <a:latin typeface="Times New Roman" panose="02020603050405020304" pitchFamily="18" charset="0"/>
                          <a:ea typeface="標楷體" panose="03000509000000000000" pitchFamily="65" charset="-120"/>
                          <a:cs typeface="Times New Roman" panose="02020603050405020304" pitchFamily="18" charset="0"/>
                        </a:rPr>
                        <a:t>進修部</a:t>
                      </a:r>
                      <a:endParaRPr lang="zh-TW" altLang="en-US" sz="2800" spc="-400" baseline="0" dirty="0">
                        <a:latin typeface="Times New Roman" panose="02020603050405020304" pitchFamily="18" charset="0"/>
                        <a:ea typeface="標楷體" panose="03000509000000000000" pitchFamily="65" charset="-120"/>
                        <a:cs typeface="Times New Roman" panose="02020603050405020304" pitchFamily="18" charset="0"/>
                      </a:endParaRPr>
                    </a:p>
                  </a:txBody>
                  <a:tcPr marT="45722" marB="45722"/>
                </a:tc>
                <a:extLst>
                  <a:ext uri="{0D108BD9-81ED-4DB2-BD59-A6C34878D82A}">
                    <a16:rowId xmlns:a16="http://schemas.microsoft.com/office/drawing/2014/main" val="10000"/>
                  </a:ext>
                </a:extLst>
              </a:tr>
              <a:tr h="4965711">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pPr marL="273050" indent="-273050" algn="just">
                        <a:buFont typeface="+mj-lt"/>
                        <a:buAutoNum type="arabicPeriod"/>
                      </a:pP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專兼任教師鐘點費依各系所通過之學時數編列，並由人事室與教務處會同審定。</a:t>
                      </a:r>
                      <a:endParaRPr lang="en-US" altLang="zh-TW" sz="2000" dirty="0">
                        <a:latin typeface="Times New Roman" panose="02020603050405020304" pitchFamily="18" charset="0"/>
                        <a:ea typeface="標楷體" panose="03000509000000000000" pitchFamily="65" charset="-120"/>
                        <a:cs typeface="Times New Roman" panose="02020603050405020304" pitchFamily="18" charset="0"/>
                      </a:endParaRPr>
                    </a:p>
                    <a:p>
                      <a:pPr marL="273050" indent="-273050" algn="just">
                        <a:buFont typeface="+mj-lt"/>
                        <a:buAutoNum type="arabicPeriod"/>
                      </a:pP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主從聘教師人事費預算，除特殊個案專簽通過者，應由主聘單位編列。</a:t>
                      </a:r>
                    </a:p>
                    <a:p>
                      <a:pPr marL="273050" indent="-273050" algn="just">
                        <a:buFont typeface="+mj-lt"/>
                        <a:buAutoNum type="arabicPeriod"/>
                      </a:pP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專任教師</a:t>
                      </a:r>
                      <a:r>
                        <a:rPr lang="en-US" altLang="zh-TW" sz="20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含專案教師</a:t>
                      </a:r>
                      <a:r>
                        <a:rPr lang="en-US" altLang="zh-TW" sz="20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之超鐘點費及兼任教師鐘點費，應按開課資料詳實填列，並符合學時數規定。</a:t>
                      </a:r>
                      <a:endParaRPr lang="en-US" altLang="zh-TW" sz="2000" dirty="0">
                        <a:latin typeface="Times New Roman" panose="02020603050405020304" pitchFamily="18" charset="0"/>
                        <a:ea typeface="標楷體" panose="03000509000000000000" pitchFamily="65" charset="-120"/>
                        <a:cs typeface="Times New Roman" panose="02020603050405020304" pitchFamily="18" charset="0"/>
                      </a:endParaRPr>
                    </a:p>
                    <a:p>
                      <a:pPr marL="546100" indent="-279400" algn="just">
                        <a:buFont typeface="+mj-lt"/>
                        <a:buAutoNum type="alphaLcParenR"/>
                      </a:pP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專任教師支援他系及全人課程之鐘點一律由開課單位編列於專任教師鐘點表格。</a:t>
                      </a:r>
                    </a:p>
                    <a:p>
                      <a:pPr marL="546100" indent="-279400" algn="just">
                        <a:buFont typeface="+mj-lt"/>
                        <a:buAutoNum type="alphaLcParenR"/>
                      </a:pP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專、兼任教師教授全人教育建置班課程（即：大學入門、人生哲學、專業倫理）鐘點，由開課系所編列，非建置班課程之鐘點費仍計入全人中心。</a:t>
                      </a:r>
                    </a:p>
                    <a:p>
                      <a:pPr marL="546100" indent="-279400" algn="just">
                        <a:buFont typeface="+mj-lt"/>
                        <a:buAutoNum type="alphaLcParenR"/>
                      </a:pP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專任教師支援碩專班及進修部開課之鐘點，分別編列於碩專班及進修部之專、兼任教師鐘點表格。</a:t>
                      </a:r>
                    </a:p>
                    <a:p>
                      <a:pPr marL="174625" marR="0" lvl="0" indent="-174625" algn="just" defTabSz="685800" rtl="0" eaLnBrk="1" fontAlgn="auto" latinLnBrk="0" hangingPunct="1">
                        <a:lnSpc>
                          <a:spcPct val="100000"/>
                        </a:lnSpc>
                        <a:spcBef>
                          <a:spcPts val="0"/>
                        </a:spcBef>
                        <a:spcAft>
                          <a:spcPts val="0"/>
                        </a:spcAft>
                        <a:buClrTx/>
                        <a:buSzTx/>
                        <a:buFont typeface="+mj-lt"/>
                        <a:buAutoNum type="arabicPeriod" startAt="4"/>
                        <a:tabLst/>
                        <a:defRPr/>
                      </a:pPr>
                      <a:r>
                        <a:rPr lang="zh-TW" altLang="en-US" sz="20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各</a:t>
                      </a:r>
                      <a:r>
                        <a:rPr lang="zh-TW" altLang="zh-TW" sz="20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學院</a:t>
                      </a:r>
                      <a:r>
                        <a:rPr lang="zh-TW" altLang="en-US" sz="20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人事費預算超過學費收入</a:t>
                      </a:r>
                      <a:r>
                        <a:rPr lang="en-US" altLang="zh-TW" sz="20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85</a:t>
                      </a:r>
                      <a:r>
                        <a:rPr lang="zh-TW" altLang="en-US" sz="20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％者，兼任教師數不可增加，若欲新聘時，需調減原有兼任教師。</a:t>
                      </a:r>
                      <a:endParaRPr lang="en-US" altLang="zh-TW" sz="20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177800" marR="0" lvl="0" indent="-177800" algn="just" defTabSz="685800" rtl="0" eaLnBrk="1" fontAlgn="auto" latinLnBrk="0" hangingPunct="1">
                        <a:lnSpc>
                          <a:spcPct val="100000"/>
                        </a:lnSpc>
                        <a:spcBef>
                          <a:spcPts val="0"/>
                        </a:spcBef>
                        <a:spcAft>
                          <a:spcPts val="0"/>
                        </a:spcAft>
                        <a:buClrTx/>
                        <a:buSzTx/>
                        <a:buFont typeface="+mj-lt"/>
                        <a:buAutoNum type="arabicPeriod" startAt="4"/>
                        <a:tabLst/>
                        <a:defRPr/>
                      </a:pPr>
                      <a:r>
                        <a:rPr lang="zh-TW" altLang="en-US" sz="20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專案教師期滿未獲續聘之慰助金由人事室統一編列。</a:t>
                      </a:r>
                      <a:endParaRPr lang="en-US" altLang="zh-TW" sz="2000" b="1"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endParaRPr>
                    </a:p>
                    <a:p>
                      <a:pPr marL="177800" marR="0" lvl="0" indent="-177800" algn="just" defTabSz="685800" rtl="0" eaLnBrk="1" fontAlgn="auto" latinLnBrk="0" hangingPunct="1">
                        <a:lnSpc>
                          <a:spcPct val="100000"/>
                        </a:lnSpc>
                        <a:spcBef>
                          <a:spcPts val="0"/>
                        </a:spcBef>
                        <a:spcAft>
                          <a:spcPts val="0"/>
                        </a:spcAft>
                        <a:buClrTx/>
                        <a:buSzTx/>
                        <a:buFont typeface="+mj-lt"/>
                        <a:buAutoNum type="arabicPeriod" startAt="4"/>
                        <a:tabLst/>
                        <a:defRPr/>
                      </a:pP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碩專班之主管工作津貼按各系所目前之現況編列，惟每月以</a:t>
                      </a:r>
                      <a:r>
                        <a:rPr lang="en-US" altLang="zh-TW" sz="2000" dirty="0">
                          <a:latin typeface="Times New Roman" panose="02020603050405020304" pitchFamily="18" charset="0"/>
                          <a:ea typeface="標楷體" panose="03000509000000000000" pitchFamily="65" charset="-120"/>
                          <a:cs typeface="Times New Roman" panose="02020603050405020304" pitchFamily="18" charset="0"/>
                        </a:rPr>
                        <a:t>12,000</a:t>
                      </a: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元為上限（一年以</a:t>
                      </a:r>
                      <a:r>
                        <a:rPr lang="en-US" altLang="zh-TW" sz="2000" dirty="0">
                          <a:latin typeface="Times New Roman" panose="02020603050405020304" pitchFamily="18" charset="0"/>
                          <a:ea typeface="標楷體" panose="03000509000000000000" pitchFamily="65" charset="-120"/>
                          <a:cs typeface="Times New Roman" panose="02020603050405020304" pitchFamily="18" charset="0"/>
                        </a:rPr>
                        <a:t>12</a:t>
                      </a: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個月計）。</a:t>
                      </a:r>
                      <a:endParaRPr lang="en-US" altLang="zh-TW" sz="2000" dirty="0">
                        <a:latin typeface="Times New Roman" panose="02020603050405020304" pitchFamily="18" charset="0"/>
                        <a:ea typeface="標楷體" panose="03000509000000000000" pitchFamily="65" charset="-120"/>
                        <a:cs typeface="Times New Roman" panose="02020603050405020304" pitchFamily="18" charset="0"/>
                      </a:endParaRPr>
                    </a:p>
                    <a:p>
                      <a:pPr marL="177800" indent="-177800" algn="just">
                        <a:buFont typeface="+mj-lt"/>
                        <a:buAutoNum type="arabicPeriod" startAt="4"/>
                      </a:pP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進修部人事費以不逾其總收入</a:t>
                      </a:r>
                      <a:r>
                        <a:rPr lang="en-US" altLang="zh-TW" sz="2000" dirty="0">
                          <a:latin typeface="Times New Roman" panose="02020603050405020304" pitchFamily="18" charset="0"/>
                          <a:ea typeface="標楷體" panose="03000509000000000000" pitchFamily="65" charset="-120"/>
                          <a:cs typeface="Times New Roman" panose="02020603050405020304" pitchFamily="18" charset="0"/>
                        </a:rPr>
                        <a:t>30</a:t>
                      </a: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％為原則。</a:t>
                      </a:r>
                    </a:p>
                  </a:txBody>
                  <a:tcPr marT="45722" marB="45722" anchor="ctr"/>
                </a:tc>
                <a:extLst>
                  <a:ext uri="{0D108BD9-81ED-4DB2-BD59-A6C34878D82A}">
                    <a16:rowId xmlns:a16="http://schemas.microsoft.com/office/drawing/2014/main" val="10001"/>
                  </a:ext>
                </a:extLst>
              </a:tr>
            </a:tbl>
          </a:graphicData>
        </a:graphic>
      </p:graphicFrame>
      <p:sp>
        <p:nvSpPr>
          <p:cNvPr id="6" name="投影片編號版面配置區 5"/>
          <p:cNvSpPr>
            <a:spLocks noGrp="1"/>
          </p:cNvSpPr>
          <p:nvPr>
            <p:ph type="sldNum" sz="quarter" idx="12"/>
          </p:nvPr>
        </p:nvSpPr>
        <p:spPr/>
        <p:txBody>
          <a:bodyPr/>
          <a:lstStyle/>
          <a:p>
            <a:fld id="{49F25161-6D8E-664C-90FD-DD969A813E5B}" type="slidenum">
              <a:rPr kumimoji="1" lang="zh-TW" altLang="en-US" smtClean="0"/>
              <a:t>10</a:t>
            </a:fld>
            <a:endParaRPr kumimoji="1" lang="zh-TW" altLang="en-US"/>
          </a:p>
        </p:txBody>
      </p:sp>
    </p:spTree>
    <p:extLst>
      <p:ext uri="{BB962C8B-B14F-4D97-AF65-F5344CB8AC3E}">
        <p14:creationId xmlns:p14="http://schemas.microsoft.com/office/powerpoint/2010/main" val="3614967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群組 2"/>
          <p:cNvGrpSpPr/>
          <p:nvPr/>
        </p:nvGrpSpPr>
        <p:grpSpPr>
          <a:xfrm>
            <a:off x="145858" y="275512"/>
            <a:ext cx="3996267" cy="914400"/>
            <a:chOff x="8349927" y="162485"/>
            <a:chExt cx="3996267" cy="914400"/>
          </a:xfrm>
        </p:grpSpPr>
        <p:pic>
          <p:nvPicPr>
            <p:cNvPr id="4" name="圖片 3"/>
            <p:cNvPicPr>
              <a:picLocks noChangeAspect="1"/>
            </p:cNvPicPr>
            <p:nvPr/>
          </p:nvPicPr>
          <p:blipFill>
            <a:blip r:embed="rId2"/>
            <a:stretch>
              <a:fillRect/>
            </a:stretch>
          </p:blipFill>
          <p:spPr>
            <a:xfrm>
              <a:off x="8349927" y="162485"/>
              <a:ext cx="3996267" cy="914400"/>
            </a:xfrm>
            <a:prstGeom prst="rect">
              <a:avLst/>
            </a:prstGeom>
          </p:spPr>
        </p:pic>
        <p:sp>
          <p:nvSpPr>
            <p:cNvPr id="5" name="文字方塊 4"/>
            <p:cNvSpPr txBox="1"/>
            <p:nvPr/>
          </p:nvSpPr>
          <p:spPr>
            <a:xfrm>
              <a:off x="9140000" y="239101"/>
              <a:ext cx="2926206" cy="461665"/>
            </a:xfrm>
            <a:prstGeom prst="rect">
              <a:avLst/>
            </a:prstGeom>
            <a:noFill/>
          </p:spPr>
          <p:txBody>
            <a:bodyPr wrap="square" rtlCol="0">
              <a:spAutoFit/>
            </a:bodyPr>
            <a:lstStyle/>
            <a:p>
              <a:pPr algn="dist"/>
              <a:r>
                <a:rPr kumimoji="1" lang="zh-TW" altLang="en-US" sz="2400" dirty="0">
                  <a:solidFill>
                    <a:schemeClr val="bg1"/>
                  </a:solidFill>
                  <a:latin typeface="微軟正黑體" panose="020B0604030504040204" pitchFamily="34" charset="-120"/>
                  <a:ea typeface="微軟正黑體" panose="020B0604030504040204" pitchFamily="34" charset="-120"/>
                  <a:cs typeface="DFMingBold-B5"/>
                </a:rPr>
                <a:t>預算編列原則</a:t>
              </a:r>
              <a:r>
                <a:rPr kumimoji="1" lang="en-US" altLang="zh-TW" sz="2400" dirty="0">
                  <a:solidFill>
                    <a:schemeClr val="bg1"/>
                  </a:solidFill>
                  <a:latin typeface="微軟正黑體" panose="020B0604030504040204" pitchFamily="34" charset="-120"/>
                  <a:ea typeface="微軟正黑體" panose="020B0604030504040204" pitchFamily="34" charset="-120"/>
                  <a:cs typeface="DFMingBold-B5"/>
                </a:rPr>
                <a:t>-</a:t>
              </a:r>
              <a:r>
                <a:rPr kumimoji="1" lang="zh-TW" altLang="en-US" sz="2400" dirty="0">
                  <a:solidFill>
                    <a:schemeClr val="bg1"/>
                  </a:solidFill>
                  <a:latin typeface="微軟正黑體" panose="020B0604030504040204" pitchFamily="34" charset="-120"/>
                  <a:ea typeface="微軟正黑體" panose="020B0604030504040204" pitchFamily="34" charset="-120"/>
                  <a:cs typeface="DFMingBold-B5"/>
                </a:rPr>
                <a:t>支出</a:t>
              </a:r>
            </a:p>
          </p:txBody>
        </p:sp>
      </p:grpSp>
      <p:graphicFrame>
        <p:nvGraphicFramePr>
          <p:cNvPr id="6" name="表格 5"/>
          <p:cNvGraphicFramePr>
            <a:graphicFrameLocks noGrp="1"/>
          </p:cNvGraphicFramePr>
          <p:nvPr>
            <p:extLst>
              <p:ext uri="{D42A27DB-BD31-4B8C-83A1-F6EECF244321}">
                <p14:modId xmlns:p14="http://schemas.microsoft.com/office/powerpoint/2010/main" val="2049079987"/>
              </p:ext>
            </p:extLst>
          </p:nvPr>
        </p:nvGraphicFramePr>
        <p:xfrm>
          <a:off x="758952" y="984361"/>
          <a:ext cx="10616184" cy="5542564"/>
        </p:xfrm>
        <a:graphic>
          <a:graphicData uri="http://schemas.openxmlformats.org/drawingml/2006/table">
            <a:tbl>
              <a:tblPr firstRow="1" bandRow="1">
                <a:tableStyleId>{93296810-A885-4BE3-A3E7-6D5BEEA58F35}</a:tableStyleId>
              </a:tblPr>
              <a:tblGrid>
                <a:gridCol w="1847088">
                  <a:extLst>
                    <a:ext uri="{9D8B030D-6E8A-4147-A177-3AD203B41FA5}">
                      <a16:colId xmlns:a16="http://schemas.microsoft.com/office/drawing/2014/main" val="20000"/>
                    </a:ext>
                  </a:extLst>
                </a:gridCol>
                <a:gridCol w="8769096">
                  <a:extLst>
                    <a:ext uri="{9D8B030D-6E8A-4147-A177-3AD203B41FA5}">
                      <a16:colId xmlns:a16="http://schemas.microsoft.com/office/drawing/2014/main" val="20001"/>
                    </a:ext>
                  </a:extLst>
                </a:gridCol>
              </a:tblGrid>
              <a:tr h="578195">
                <a:tc>
                  <a:txBody>
                    <a:bodyPr/>
                    <a:lstStyle>
                      <a:lvl1pPr marL="0" algn="l" defTabSz="342892" rtl="0" eaLnBrk="1" latinLnBrk="0" hangingPunct="1">
                        <a:defRPr sz="1350" b="1" kern="1200">
                          <a:solidFill>
                            <a:schemeClr val="lt1"/>
                          </a:solidFill>
                          <a:latin typeface="Calibri"/>
                        </a:defRPr>
                      </a:lvl1pPr>
                      <a:lvl2pPr marL="342892" algn="l" defTabSz="342892" rtl="0" eaLnBrk="1" latinLnBrk="0" hangingPunct="1">
                        <a:defRPr sz="1350" b="1" kern="1200">
                          <a:solidFill>
                            <a:schemeClr val="lt1"/>
                          </a:solidFill>
                          <a:latin typeface="Calibri"/>
                        </a:defRPr>
                      </a:lvl2pPr>
                      <a:lvl3pPr marL="685784" algn="l" defTabSz="342892" rtl="0" eaLnBrk="1" latinLnBrk="0" hangingPunct="1">
                        <a:defRPr sz="1350" b="1" kern="1200">
                          <a:solidFill>
                            <a:schemeClr val="lt1"/>
                          </a:solidFill>
                          <a:latin typeface="Calibri"/>
                        </a:defRPr>
                      </a:lvl3pPr>
                      <a:lvl4pPr marL="1028675" algn="l" defTabSz="342892" rtl="0" eaLnBrk="1" latinLnBrk="0" hangingPunct="1">
                        <a:defRPr sz="1350" b="1" kern="1200">
                          <a:solidFill>
                            <a:schemeClr val="lt1"/>
                          </a:solidFill>
                          <a:latin typeface="Calibri"/>
                        </a:defRPr>
                      </a:lvl4pPr>
                      <a:lvl5pPr marL="1371566" algn="l" defTabSz="342892" rtl="0" eaLnBrk="1" latinLnBrk="0" hangingPunct="1">
                        <a:defRPr sz="1350" b="1" kern="1200">
                          <a:solidFill>
                            <a:schemeClr val="lt1"/>
                          </a:solidFill>
                          <a:latin typeface="Calibri"/>
                        </a:defRPr>
                      </a:lvl5pPr>
                      <a:lvl6pPr marL="1714457" algn="l" defTabSz="342892" rtl="0" eaLnBrk="1" latinLnBrk="0" hangingPunct="1">
                        <a:defRPr sz="1350" b="1" kern="1200">
                          <a:solidFill>
                            <a:schemeClr val="lt1"/>
                          </a:solidFill>
                          <a:latin typeface="Calibri"/>
                        </a:defRPr>
                      </a:lvl6pPr>
                      <a:lvl7pPr marL="2057349" algn="l" defTabSz="342892" rtl="0" eaLnBrk="1" latinLnBrk="0" hangingPunct="1">
                        <a:defRPr sz="1350" b="1" kern="1200">
                          <a:solidFill>
                            <a:schemeClr val="lt1"/>
                          </a:solidFill>
                          <a:latin typeface="Calibri"/>
                        </a:defRPr>
                      </a:lvl7pPr>
                      <a:lvl8pPr marL="2400240" algn="l" defTabSz="342892" rtl="0" eaLnBrk="1" latinLnBrk="0" hangingPunct="1">
                        <a:defRPr sz="1350" b="1" kern="1200">
                          <a:solidFill>
                            <a:schemeClr val="lt1"/>
                          </a:solidFill>
                          <a:latin typeface="Calibri"/>
                        </a:defRPr>
                      </a:lvl8pPr>
                      <a:lvl9pPr marL="2743132" algn="l" defTabSz="342892" rtl="0" eaLnBrk="1" latinLnBrk="0" hangingPunct="1">
                        <a:defRPr sz="1350" b="1" kern="1200">
                          <a:solidFill>
                            <a:schemeClr val="lt1"/>
                          </a:solidFill>
                          <a:latin typeface="Calibri"/>
                        </a:defRPr>
                      </a:lvl9pPr>
                    </a:lstStyle>
                    <a:p>
                      <a:pPr algn="ct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會計項目</a:t>
                      </a:r>
                    </a:p>
                  </a:txBody>
                  <a:tcPr marT="45711" marB="45711"/>
                </a:tc>
                <a:tc>
                  <a:txBody>
                    <a:bodyPr/>
                    <a:lstStyle>
                      <a:lvl1pPr marL="0" algn="l" defTabSz="342892" rtl="0" eaLnBrk="1" latinLnBrk="0" hangingPunct="1">
                        <a:defRPr sz="1350" b="1" kern="1200">
                          <a:solidFill>
                            <a:schemeClr val="lt1"/>
                          </a:solidFill>
                          <a:latin typeface="Calibri"/>
                        </a:defRPr>
                      </a:lvl1pPr>
                      <a:lvl2pPr marL="342892" algn="l" defTabSz="342892" rtl="0" eaLnBrk="1" latinLnBrk="0" hangingPunct="1">
                        <a:defRPr sz="1350" b="1" kern="1200">
                          <a:solidFill>
                            <a:schemeClr val="lt1"/>
                          </a:solidFill>
                          <a:latin typeface="Calibri"/>
                        </a:defRPr>
                      </a:lvl2pPr>
                      <a:lvl3pPr marL="685784" algn="l" defTabSz="342892" rtl="0" eaLnBrk="1" latinLnBrk="0" hangingPunct="1">
                        <a:defRPr sz="1350" b="1" kern="1200">
                          <a:solidFill>
                            <a:schemeClr val="lt1"/>
                          </a:solidFill>
                          <a:latin typeface="Calibri"/>
                        </a:defRPr>
                      </a:lvl3pPr>
                      <a:lvl4pPr marL="1028675" algn="l" defTabSz="342892" rtl="0" eaLnBrk="1" latinLnBrk="0" hangingPunct="1">
                        <a:defRPr sz="1350" b="1" kern="1200">
                          <a:solidFill>
                            <a:schemeClr val="lt1"/>
                          </a:solidFill>
                          <a:latin typeface="Calibri"/>
                        </a:defRPr>
                      </a:lvl4pPr>
                      <a:lvl5pPr marL="1371566" algn="l" defTabSz="342892" rtl="0" eaLnBrk="1" latinLnBrk="0" hangingPunct="1">
                        <a:defRPr sz="1350" b="1" kern="1200">
                          <a:solidFill>
                            <a:schemeClr val="lt1"/>
                          </a:solidFill>
                          <a:latin typeface="Calibri"/>
                        </a:defRPr>
                      </a:lvl5pPr>
                      <a:lvl6pPr marL="1714457" algn="l" defTabSz="342892" rtl="0" eaLnBrk="1" latinLnBrk="0" hangingPunct="1">
                        <a:defRPr sz="1350" b="1" kern="1200">
                          <a:solidFill>
                            <a:schemeClr val="lt1"/>
                          </a:solidFill>
                          <a:latin typeface="Calibri"/>
                        </a:defRPr>
                      </a:lvl6pPr>
                      <a:lvl7pPr marL="2057349" algn="l" defTabSz="342892" rtl="0" eaLnBrk="1" latinLnBrk="0" hangingPunct="1">
                        <a:defRPr sz="1350" b="1" kern="1200">
                          <a:solidFill>
                            <a:schemeClr val="lt1"/>
                          </a:solidFill>
                          <a:latin typeface="Calibri"/>
                        </a:defRPr>
                      </a:lvl7pPr>
                      <a:lvl8pPr marL="2400240" algn="l" defTabSz="342892" rtl="0" eaLnBrk="1" latinLnBrk="0" hangingPunct="1">
                        <a:defRPr sz="1350" b="1" kern="1200">
                          <a:solidFill>
                            <a:schemeClr val="lt1"/>
                          </a:solidFill>
                          <a:latin typeface="Calibri"/>
                        </a:defRPr>
                      </a:lvl8pPr>
                      <a:lvl9pPr marL="2743132" algn="l" defTabSz="342892" rtl="0" eaLnBrk="1" latinLnBrk="0" hangingPunct="1">
                        <a:defRPr sz="1350" b="1" kern="1200">
                          <a:solidFill>
                            <a:schemeClr val="lt1"/>
                          </a:solidFill>
                          <a:latin typeface="Calibri"/>
                        </a:defRPr>
                      </a:lvl9pPr>
                    </a:lstStyle>
                    <a:p>
                      <a:pPr algn="ct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編列原則</a:t>
                      </a:r>
                    </a:p>
                  </a:txBody>
                  <a:tcPr marT="45711" marB="45711"/>
                </a:tc>
                <a:extLst>
                  <a:ext uri="{0D108BD9-81ED-4DB2-BD59-A6C34878D82A}">
                    <a16:rowId xmlns:a16="http://schemas.microsoft.com/office/drawing/2014/main" val="10000"/>
                  </a:ext>
                </a:extLst>
              </a:tr>
              <a:tr h="1235773">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pPr marL="0" marR="0" indent="0" algn="ctr" defTabSz="914400" rtl="0" eaLnBrk="1" fontAlgn="auto" latinLnBrk="0" hangingPunct="1">
                        <a:lnSpc>
                          <a:spcPts val="2400"/>
                        </a:lnSpc>
                        <a:spcBef>
                          <a:spcPts val="0"/>
                        </a:spcBef>
                        <a:spcAft>
                          <a:spcPts val="0"/>
                        </a:spcAft>
                        <a:buClrTx/>
                        <a:buSzTx/>
                        <a:buFontTx/>
                        <a:buNone/>
                        <a:tabLst/>
                        <a:defRPr/>
                      </a:pP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事務費</a:t>
                      </a:r>
                      <a:endParaRPr lang="zh-TW" altLang="en-US" sz="2000" b="0" spc="0" baseline="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11" marB="45711" anchor="ctr"/>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pPr marL="265113" marR="0" indent="-265113" algn="l" defTabSz="914400" rtl="0" eaLnBrk="1" fontAlgn="auto" latinLnBrk="0" hangingPunct="1">
                        <a:lnSpc>
                          <a:spcPts val="2000"/>
                        </a:lnSpc>
                        <a:spcBef>
                          <a:spcPts val="0"/>
                        </a:spcBef>
                        <a:spcAft>
                          <a:spcPts val="0"/>
                        </a:spcAft>
                        <a:buClrTx/>
                        <a:buSzTx/>
                        <a:buFont typeface="+mj-lt"/>
                        <a:buAutoNum type="arabicPeriod"/>
                        <a:tabLst/>
                        <a:defRPr/>
                      </a:pP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舉凡公務所需之文具費、印刷費、郵費、電話費、消耗費、租金、會議費、簡介製作費、雜支。</a:t>
                      </a:r>
                      <a:endParaRPr lang="en-US" altLang="zh-TW" sz="2000" dirty="0">
                        <a:latin typeface="Times New Roman" panose="02020603050405020304" pitchFamily="18" charset="0"/>
                        <a:ea typeface="標楷體" panose="03000509000000000000" pitchFamily="65" charset="-120"/>
                        <a:cs typeface="Times New Roman" panose="02020603050405020304" pitchFamily="18" charset="0"/>
                      </a:endParaRPr>
                    </a:p>
                    <a:p>
                      <a:pPr marL="265113" marR="0" indent="-265113" algn="l" defTabSz="914400" rtl="0" eaLnBrk="1" fontAlgn="auto" latinLnBrk="0" hangingPunct="1">
                        <a:lnSpc>
                          <a:spcPts val="2000"/>
                        </a:lnSpc>
                        <a:spcBef>
                          <a:spcPts val="0"/>
                        </a:spcBef>
                        <a:spcAft>
                          <a:spcPts val="0"/>
                        </a:spcAft>
                        <a:buClrTx/>
                        <a:buSzTx/>
                        <a:buFont typeface="+mj-lt"/>
                        <a:buAutoNum type="arabicPeriod"/>
                        <a:tabLst/>
                        <a:defRPr/>
                      </a:pP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會議餐點每人以</a:t>
                      </a:r>
                      <a:r>
                        <a:rPr lang="en-US" altLang="zh-TW" sz="2000" dirty="0">
                          <a:latin typeface="Times New Roman" panose="02020603050405020304" pitchFamily="18" charset="0"/>
                          <a:ea typeface="標楷體" panose="03000509000000000000" pitchFamily="65" charset="-120"/>
                          <a:cs typeface="Times New Roman" panose="02020603050405020304" pitchFamily="18" charset="0"/>
                        </a:rPr>
                        <a:t>100</a:t>
                      </a: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元為上限</a:t>
                      </a:r>
                      <a:r>
                        <a:rPr lang="en-US" altLang="zh-TW" sz="20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會議時間須跨用餐時段，包含餐盒、飲料及水果等</a:t>
                      </a:r>
                      <a:r>
                        <a:rPr lang="en-US" altLang="zh-TW" sz="2000" dirty="0">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20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11" marB="45711" anchor="ctr"/>
                </a:tc>
                <a:extLst>
                  <a:ext uri="{0D108BD9-81ED-4DB2-BD59-A6C34878D82A}">
                    <a16:rowId xmlns:a16="http://schemas.microsoft.com/office/drawing/2014/main" val="685193377"/>
                  </a:ext>
                </a:extLst>
              </a:tr>
              <a:tr h="668895">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pPr algn="ctr">
                        <a:lnSpc>
                          <a:spcPts val="2400"/>
                        </a:lnSpc>
                      </a:pPr>
                      <a:r>
                        <a:rPr lang="zh-TW" altLang="en-US" sz="2000" spc="0" baseline="0" dirty="0">
                          <a:latin typeface="Times New Roman" panose="02020603050405020304" pitchFamily="18" charset="0"/>
                          <a:ea typeface="標楷體" panose="03000509000000000000" pitchFamily="65" charset="-120"/>
                          <a:cs typeface="Times New Roman" panose="02020603050405020304" pitchFamily="18" charset="0"/>
                        </a:rPr>
                        <a:t>列管物品</a:t>
                      </a:r>
                      <a:endParaRPr lang="zh-TW" altLang="en-US" sz="2000" b="0" spc="0" baseline="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11" marB="45711" anchor="ctr"/>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pPr marL="0" indent="0">
                        <a:lnSpc>
                          <a:spcPts val="2000"/>
                        </a:lnSpc>
                        <a:buFont typeface="+mj-lt"/>
                        <a:buNone/>
                      </a:pP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單價金額為</a:t>
                      </a:r>
                      <a:r>
                        <a:rPr lang="en-US" altLang="zh-TW" sz="2000" dirty="0">
                          <a:latin typeface="Times New Roman" panose="02020603050405020304" pitchFamily="18" charset="0"/>
                          <a:ea typeface="標楷體" panose="03000509000000000000" pitchFamily="65" charset="-120"/>
                          <a:cs typeface="Times New Roman" panose="02020603050405020304" pitchFamily="18" charset="0"/>
                        </a:rPr>
                        <a:t>2,000</a:t>
                      </a: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元</a:t>
                      </a:r>
                      <a:r>
                        <a:rPr lang="en-US" altLang="zh-TW" sz="2000" dirty="0">
                          <a:latin typeface="Times New Roman" panose="02020603050405020304" pitchFamily="18" charset="0"/>
                          <a:ea typeface="標楷體" panose="03000509000000000000" pitchFamily="65" charset="-120"/>
                          <a:cs typeface="Times New Roman" panose="02020603050405020304" pitchFamily="18" charset="0"/>
                        </a:rPr>
                        <a:t>〜9,999</a:t>
                      </a: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元，且其耐用年限超過二年之物品。</a:t>
                      </a:r>
                      <a:endParaRPr lang="en-US" altLang="zh-TW" sz="2000" dirty="0">
                        <a:latin typeface="Times New Roman" panose="02020603050405020304" pitchFamily="18" charset="0"/>
                        <a:ea typeface="標楷體" panose="03000509000000000000" pitchFamily="65" charset="-120"/>
                        <a:cs typeface="Times New Roman" panose="02020603050405020304" pitchFamily="18" charset="0"/>
                      </a:endParaRPr>
                    </a:p>
                  </a:txBody>
                  <a:tcPr marT="45711" marB="45711" anchor="ctr"/>
                </a:tc>
                <a:extLst>
                  <a:ext uri="{0D108BD9-81ED-4DB2-BD59-A6C34878D82A}">
                    <a16:rowId xmlns:a16="http://schemas.microsoft.com/office/drawing/2014/main" val="10002"/>
                  </a:ext>
                </a:extLst>
              </a:tr>
              <a:tr h="914973">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pPr algn="ctr"/>
                      <a:r>
                        <a:rPr lang="zh-TW" altLang="en-US" sz="2000" spc="-100" baseline="0" dirty="0">
                          <a:latin typeface="Times New Roman" panose="02020603050405020304" pitchFamily="18" charset="0"/>
                          <a:ea typeface="標楷體" panose="03000509000000000000" pitchFamily="65" charset="-120"/>
                          <a:cs typeface="Times New Roman" panose="02020603050405020304" pitchFamily="18" charset="0"/>
                        </a:rPr>
                        <a:t>訓輔活動費</a:t>
                      </a:r>
                      <a:endParaRPr lang="zh-TW" altLang="en-US" sz="2000" b="0" spc="-100" baseline="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11" marB="45711" anchor="ctr"/>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pPr marL="180975" indent="-180975">
                        <a:lnSpc>
                          <a:spcPts val="2000"/>
                        </a:lnSpc>
                        <a:buFont typeface="Arial" panose="020B0604020202020204" pitchFamily="34" charset="0"/>
                        <a:buChar char="•"/>
                      </a:pP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大學部學生：每學期</a:t>
                      </a:r>
                      <a:r>
                        <a:rPr lang="en-US" altLang="zh-TW" sz="2000" dirty="0">
                          <a:latin typeface="Times New Roman" panose="02020603050405020304" pitchFamily="18" charset="0"/>
                          <a:ea typeface="標楷體" panose="03000509000000000000" pitchFamily="65" charset="-120"/>
                          <a:cs typeface="Times New Roman" panose="02020603050405020304" pitchFamily="18" charset="0"/>
                        </a:rPr>
                        <a:t>100</a:t>
                      </a: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元</a:t>
                      </a:r>
                      <a:r>
                        <a:rPr lang="en-US" altLang="zh-TW" sz="20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人計</a:t>
                      </a:r>
                      <a:endParaRPr lang="en-US" altLang="zh-TW" sz="2000" dirty="0">
                        <a:latin typeface="Times New Roman" panose="02020603050405020304" pitchFamily="18" charset="0"/>
                        <a:ea typeface="標楷體" panose="03000509000000000000" pitchFamily="65" charset="-120"/>
                        <a:cs typeface="Times New Roman" panose="02020603050405020304" pitchFamily="18" charset="0"/>
                      </a:endParaRPr>
                    </a:p>
                    <a:p>
                      <a:pPr marL="180975" indent="-180975">
                        <a:lnSpc>
                          <a:spcPts val="2000"/>
                        </a:lnSpc>
                        <a:buFont typeface="Arial" panose="020B0604020202020204" pitchFamily="34" charset="0"/>
                        <a:buChar char="•"/>
                      </a:pP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研究所學生：每學期</a:t>
                      </a:r>
                      <a:r>
                        <a:rPr lang="en-US" altLang="zh-TW" sz="2000" dirty="0">
                          <a:latin typeface="Times New Roman" panose="02020603050405020304" pitchFamily="18" charset="0"/>
                          <a:ea typeface="標楷體" panose="03000509000000000000" pitchFamily="65" charset="-120"/>
                          <a:cs typeface="Times New Roman" panose="02020603050405020304" pitchFamily="18" charset="0"/>
                        </a:rPr>
                        <a:t>:200</a:t>
                      </a: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元</a:t>
                      </a:r>
                      <a:r>
                        <a:rPr lang="en-US" altLang="zh-TW" sz="20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人計</a:t>
                      </a:r>
                      <a:endParaRPr lang="en-US" altLang="zh-TW" sz="2000" dirty="0">
                        <a:latin typeface="Times New Roman" panose="02020603050405020304" pitchFamily="18" charset="0"/>
                        <a:ea typeface="標楷體" panose="03000509000000000000" pitchFamily="65" charset="-120"/>
                        <a:cs typeface="Times New Roman" panose="02020603050405020304" pitchFamily="18" charset="0"/>
                      </a:endParaRPr>
                    </a:p>
                  </a:txBody>
                  <a:tcPr marT="45711" marB="45711" anchor="ctr"/>
                </a:tc>
                <a:extLst>
                  <a:ext uri="{0D108BD9-81ED-4DB2-BD59-A6C34878D82A}">
                    <a16:rowId xmlns:a16="http://schemas.microsoft.com/office/drawing/2014/main" val="10003"/>
                  </a:ext>
                </a:extLst>
              </a:tr>
              <a:tr h="2144728">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pPr algn="ctr"/>
                      <a:r>
                        <a:rPr lang="zh-TW" altLang="en-US" sz="2000" spc="-100" baseline="0" dirty="0">
                          <a:latin typeface="Times New Roman" panose="02020603050405020304" pitchFamily="18" charset="0"/>
                          <a:ea typeface="標楷體" panose="03000509000000000000" pitchFamily="65" charset="-120"/>
                          <a:cs typeface="Times New Roman" panose="02020603050405020304" pitchFamily="18" charset="0"/>
                        </a:rPr>
                        <a:t>學術活動費</a:t>
                      </a:r>
                      <a:endParaRPr lang="zh-TW" altLang="en-US" sz="2000" b="0" spc="-100" baseline="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11" marB="45711" anchor="ctr"/>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pPr marL="0" indent="0">
                        <a:lnSpc>
                          <a:spcPts val="2000"/>
                        </a:lnSpc>
                        <a:buFont typeface="Arial" panose="020B0604020202020204" pitchFamily="34" charset="0"/>
                        <a:buNone/>
                        <a:tabLst>
                          <a:tab pos="6813550" algn="l"/>
                        </a:tabLst>
                      </a:pP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凡學術研討會、研習會相關費用與公務所需審查費、出版費及專家演講鐘點費等</a:t>
                      </a:r>
                      <a:endParaRPr lang="en-US" altLang="zh-TW" sz="2000" dirty="0">
                        <a:latin typeface="Times New Roman" panose="02020603050405020304" pitchFamily="18" charset="0"/>
                        <a:ea typeface="標楷體" panose="03000509000000000000" pitchFamily="65" charset="-120"/>
                        <a:cs typeface="Times New Roman" panose="02020603050405020304" pitchFamily="18" charset="0"/>
                      </a:endParaRPr>
                    </a:p>
                    <a:p>
                      <a:pPr marL="180975" indent="-180975">
                        <a:lnSpc>
                          <a:spcPts val="2000"/>
                        </a:lnSpc>
                        <a:spcBef>
                          <a:spcPts val="600"/>
                        </a:spcBef>
                        <a:buFont typeface="Arial" panose="020B0604020202020204" pitchFamily="34" charset="0"/>
                        <a:buChar char="•"/>
                        <a:tabLst>
                          <a:tab pos="180975" algn="l"/>
                        </a:tabLst>
                      </a:pPr>
                      <a:endParaRPr lang="en-US" altLang="zh-TW" sz="2000" dirty="0">
                        <a:latin typeface="Times New Roman" panose="02020603050405020304" pitchFamily="18" charset="0"/>
                        <a:ea typeface="標楷體" panose="03000509000000000000" pitchFamily="65" charset="-120"/>
                        <a:cs typeface="Times New Roman" panose="02020603050405020304" pitchFamily="18" charset="0"/>
                      </a:endParaRPr>
                    </a:p>
                    <a:p>
                      <a:pPr marL="180975" indent="-180975">
                        <a:lnSpc>
                          <a:spcPts val="2000"/>
                        </a:lnSpc>
                        <a:spcBef>
                          <a:spcPts val="1800"/>
                        </a:spcBef>
                        <a:buFont typeface="Arial" panose="020B0604020202020204" pitchFamily="34" charset="0"/>
                        <a:buChar char="•"/>
                        <a:tabLst>
                          <a:tab pos="180975" algn="l"/>
                        </a:tabLst>
                      </a:pP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專家演講鐘點費：</a:t>
                      </a:r>
                      <a:endParaRPr lang="en-US" altLang="zh-TW" sz="2000" dirty="0">
                        <a:latin typeface="Times New Roman" panose="02020603050405020304" pitchFamily="18" charset="0"/>
                        <a:ea typeface="標楷體" panose="03000509000000000000" pitchFamily="65" charset="-120"/>
                        <a:cs typeface="Times New Roman" panose="02020603050405020304" pitchFamily="18" charset="0"/>
                      </a:endParaRPr>
                    </a:p>
                    <a:p>
                      <a:pPr marL="177800" indent="0">
                        <a:lnSpc>
                          <a:spcPts val="2000"/>
                        </a:lnSpc>
                        <a:spcBef>
                          <a:spcPts val="0"/>
                        </a:spcBef>
                        <a:buFont typeface="Arial" panose="020B0604020202020204" pitchFamily="34" charset="0"/>
                        <a:buNone/>
                        <a:tabLst>
                          <a:tab pos="180975" algn="l"/>
                        </a:tabLst>
                      </a:pP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校外專家</a:t>
                      </a:r>
                      <a:r>
                        <a:rPr lang="en-US" altLang="zh-TW" sz="20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每節</a:t>
                      </a:r>
                      <a:r>
                        <a:rPr lang="en-US" altLang="zh-TW" sz="2000" dirty="0">
                          <a:latin typeface="Times New Roman" panose="02020603050405020304" pitchFamily="18" charset="0"/>
                          <a:ea typeface="標楷體" panose="03000509000000000000" pitchFamily="65" charset="-120"/>
                          <a:cs typeface="Times New Roman" panose="02020603050405020304" pitchFamily="18" charset="0"/>
                        </a:rPr>
                        <a:t>2,000</a:t>
                      </a: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元計</a:t>
                      </a:r>
                      <a:endParaRPr lang="en-US" altLang="zh-TW" sz="2000" dirty="0">
                        <a:latin typeface="Times New Roman" panose="02020603050405020304" pitchFamily="18" charset="0"/>
                        <a:ea typeface="標楷體" panose="03000509000000000000" pitchFamily="65" charset="-120"/>
                        <a:cs typeface="Times New Roman" panose="02020603050405020304" pitchFamily="18" charset="0"/>
                      </a:endParaRPr>
                    </a:p>
                    <a:p>
                      <a:pPr marL="177800" indent="0">
                        <a:lnSpc>
                          <a:spcPts val="2000"/>
                        </a:lnSpc>
                        <a:spcBef>
                          <a:spcPts val="0"/>
                        </a:spcBef>
                        <a:buFont typeface="Arial" panose="020B0604020202020204" pitchFamily="34" charset="0"/>
                        <a:buNone/>
                        <a:tabLst>
                          <a:tab pos="180975" algn="l"/>
                        </a:tabLst>
                      </a:pP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校內專家</a:t>
                      </a:r>
                      <a:r>
                        <a:rPr lang="en-US" altLang="zh-TW" sz="20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每節</a:t>
                      </a:r>
                      <a:r>
                        <a:rPr lang="en-US" altLang="zh-TW" sz="2000" dirty="0">
                          <a:latin typeface="Times New Roman" panose="02020603050405020304" pitchFamily="18" charset="0"/>
                          <a:ea typeface="標楷體" panose="03000509000000000000" pitchFamily="65" charset="-120"/>
                          <a:cs typeface="Times New Roman" panose="02020603050405020304" pitchFamily="18" charset="0"/>
                        </a:rPr>
                        <a:t>1,000</a:t>
                      </a: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元計</a:t>
                      </a:r>
                      <a:endParaRPr lang="en-US" altLang="zh-TW" sz="20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11" marB="45711"/>
                </a:tc>
                <a:extLst>
                  <a:ext uri="{0D108BD9-81ED-4DB2-BD59-A6C34878D82A}">
                    <a16:rowId xmlns:a16="http://schemas.microsoft.com/office/drawing/2014/main" val="10004"/>
                  </a:ext>
                </a:extLst>
              </a:tr>
            </a:tbl>
          </a:graphicData>
        </a:graphic>
      </p:graphicFrame>
      <p:sp>
        <p:nvSpPr>
          <p:cNvPr id="7" name="圓角矩形 6"/>
          <p:cNvSpPr/>
          <p:nvPr/>
        </p:nvSpPr>
        <p:spPr>
          <a:xfrm>
            <a:off x="3310131" y="4764877"/>
            <a:ext cx="7836959" cy="571632"/>
          </a:xfrm>
          <a:prstGeom prst="roundRect">
            <a:avLst/>
          </a:prstGeom>
          <a:solidFill>
            <a:srgbClr val="3366FF"/>
          </a:solidFill>
          <a:ln>
            <a:solidFill>
              <a:srgbClr val="355A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nSpc>
                <a:spcPts val="2000"/>
              </a:lnSpc>
              <a:buFont typeface="Arial" panose="020B0604020202020204" pitchFamily="34" charset="0"/>
              <a:buNone/>
            </a:pPr>
            <a:r>
              <a:rPr lang="zh-TW" altLang="zh-TW" sz="1600" b="1" dirty="0">
                <a:solidFill>
                  <a:schemeClr val="bg1"/>
                </a:solidFill>
                <a:latin typeface="微軟正黑體" panose="020B0604030504040204" pitchFamily="34" charset="-120"/>
                <a:ea typeface="微軟正黑體" panose="020B0604030504040204" pitchFamily="34" charset="-120"/>
              </a:rPr>
              <a:t>辦理各類會議、講習、訓練及研討（習）會，所需膳宿費請參照「教育部及所屬機關（構）辦理各類會議講習訓練與研討（習）會管理要點」辦理。</a:t>
            </a:r>
            <a:endParaRPr lang="en-US" altLang="zh-TW" sz="1600" b="1"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8" name="圓角矩形 7"/>
          <p:cNvSpPr/>
          <p:nvPr/>
        </p:nvSpPr>
        <p:spPr>
          <a:xfrm>
            <a:off x="5763185" y="5602873"/>
            <a:ext cx="4079753" cy="654022"/>
          </a:xfrm>
          <a:prstGeom prst="roundRect">
            <a:avLst/>
          </a:prstGeom>
          <a:solidFill>
            <a:srgbClr val="7030A0"/>
          </a:solidFill>
          <a:ln w="12700" cap="flat" cmpd="sng" algn="ctr">
            <a:solidFill>
              <a:srgbClr val="E7E6E6">
                <a:lumMod val="25000"/>
              </a:srgbClr>
            </a:solidFill>
            <a:prstDash val="solid"/>
            <a:miter lim="800000"/>
          </a:ln>
          <a:effectLst/>
        </p:spPr>
        <p:txBody>
          <a:bodyPr rtlCol="0" anchor="ctr"/>
          <a:lstStyle/>
          <a:p>
            <a:pPr marL="0" marR="0" lvl="0" indent="0" algn="just" defTabSz="914400" eaLnBrk="0" fontAlgn="base" latinLnBrk="0" hangingPunct="0">
              <a:lnSpc>
                <a:spcPts val="2200"/>
              </a:lnSpc>
              <a:spcBef>
                <a:spcPct val="0"/>
              </a:spcBef>
              <a:spcAft>
                <a:spcPct val="0"/>
              </a:spcAft>
              <a:buClrTx/>
              <a:buSzTx/>
              <a:buFontTx/>
              <a:buNone/>
              <a:tabLst>
                <a:tab pos="180975" algn="l"/>
              </a:tabLst>
              <a:defRPr/>
            </a:pPr>
            <a:r>
              <a:rPr kumimoji="0" lang="zh-TW" altLang="en-US" sz="1600" b="1" i="0" u="none" strike="noStrike" kern="0" cap="none" spc="0" normalizeH="0" baseline="0" noProof="0" dirty="0">
                <a:ln>
                  <a:noFill/>
                </a:ln>
                <a:solidFill>
                  <a:prstClr val="white"/>
                </a:solidFill>
                <a:effectLst/>
                <a:uLnTx/>
                <a:uFillTx/>
                <a:latin typeface="微軟正黑體" panose="020B0604030504040204" pitchFamily="34" charset="-120"/>
                <a:ea typeface="微軟正黑體" panose="020B0604030504040204" pitchFamily="34" charset="-120"/>
                <a:cs typeface="Times New Roman" pitchFamily="18" charset="0"/>
              </a:rPr>
              <a:t>每節時間為</a:t>
            </a:r>
            <a:r>
              <a:rPr kumimoji="0" lang="en-US" altLang="zh-TW" sz="1600" b="1" i="0" u="none" strike="noStrike" kern="0" cap="none" spc="0" normalizeH="0" baseline="0" noProof="0" dirty="0">
                <a:ln>
                  <a:noFill/>
                </a:ln>
                <a:solidFill>
                  <a:prstClr val="white"/>
                </a:solidFill>
                <a:effectLst/>
                <a:uLnTx/>
                <a:uFillTx/>
                <a:latin typeface="微軟正黑體" panose="020B0604030504040204" pitchFamily="34" charset="-120"/>
                <a:ea typeface="微軟正黑體" panose="020B0604030504040204" pitchFamily="34" charset="-120"/>
                <a:cs typeface="Times New Roman" pitchFamily="18" charset="0"/>
              </a:rPr>
              <a:t>50</a:t>
            </a:r>
            <a:r>
              <a:rPr kumimoji="0" lang="zh-TW" altLang="en-US" sz="1600" b="1" i="0" u="none" strike="noStrike" kern="0" cap="none" spc="0" normalizeH="0" baseline="0" noProof="0" dirty="0">
                <a:ln>
                  <a:noFill/>
                </a:ln>
                <a:solidFill>
                  <a:prstClr val="white"/>
                </a:solidFill>
                <a:effectLst/>
                <a:uLnTx/>
                <a:uFillTx/>
                <a:latin typeface="微軟正黑體" panose="020B0604030504040204" pitchFamily="34" charset="-120"/>
                <a:ea typeface="微軟正黑體" panose="020B0604030504040204" pitchFamily="34" charset="-120"/>
                <a:cs typeface="Times New Roman" pitchFamily="18" charset="0"/>
              </a:rPr>
              <a:t>分鐘，其連續演講</a:t>
            </a:r>
            <a:r>
              <a:rPr kumimoji="0" lang="en-US" altLang="zh-TW" sz="1600" b="1" i="0" u="none" strike="noStrike" kern="0" cap="none" spc="0" normalizeH="0" baseline="0" noProof="0" dirty="0">
                <a:ln>
                  <a:noFill/>
                </a:ln>
                <a:solidFill>
                  <a:prstClr val="white"/>
                </a:solidFill>
                <a:effectLst/>
                <a:uLnTx/>
                <a:uFillTx/>
                <a:latin typeface="微軟正黑體" panose="020B0604030504040204" pitchFamily="34" charset="-120"/>
                <a:ea typeface="微軟正黑體" panose="020B0604030504040204" pitchFamily="34" charset="-120"/>
                <a:cs typeface="Times New Roman" pitchFamily="18" charset="0"/>
              </a:rPr>
              <a:t>90</a:t>
            </a:r>
            <a:r>
              <a:rPr kumimoji="0" lang="zh-TW" altLang="en-US" sz="1600" b="1" i="0" u="none" strike="noStrike" kern="0" cap="none" spc="0" normalizeH="0" baseline="0" noProof="0" dirty="0">
                <a:ln>
                  <a:noFill/>
                </a:ln>
                <a:solidFill>
                  <a:prstClr val="white"/>
                </a:solidFill>
                <a:effectLst/>
                <a:uLnTx/>
                <a:uFillTx/>
                <a:latin typeface="微軟正黑體" panose="020B0604030504040204" pitchFamily="34" charset="-120"/>
                <a:ea typeface="微軟正黑體" panose="020B0604030504040204" pitchFamily="34" charset="-120"/>
                <a:cs typeface="Times New Roman" pitchFamily="18" charset="0"/>
              </a:rPr>
              <a:t>分鐘者視為</a:t>
            </a:r>
            <a:r>
              <a:rPr kumimoji="0" lang="en-US" altLang="zh-TW" sz="1600" b="1" i="0" u="none" strike="noStrike" kern="0" cap="none" spc="0" normalizeH="0" baseline="0" noProof="0" dirty="0">
                <a:ln>
                  <a:noFill/>
                </a:ln>
                <a:solidFill>
                  <a:prstClr val="white"/>
                </a:solidFill>
                <a:effectLst/>
                <a:uLnTx/>
                <a:uFillTx/>
                <a:latin typeface="微軟正黑體" panose="020B0604030504040204" pitchFamily="34" charset="-120"/>
                <a:ea typeface="微軟正黑體" panose="020B0604030504040204" pitchFamily="34" charset="-120"/>
                <a:cs typeface="Times New Roman" pitchFamily="18" charset="0"/>
              </a:rPr>
              <a:t>2</a:t>
            </a:r>
            <a:r>
              <a:rPr kumimoji="0" lang="zh-TW" altLang="en-US" sz="1600" b="1" i="0" u="none" strike="noStrike" kern="0" cap="none" spc="0" normalizeH="0" baseline="0" noProof="0" dirty="0">
                <a:ln>
                  <a:noFill/>
                </a:ln>
                <a:solidFill>
                  <a:prstClr val="white"/>
                </a:solidFill>
                <a:effectLst/>
                <a:uLnTx/>
                <a:uFillTx/>
                <a:latin typeface="微軟正黑體" panose="020B0604030504040204" pitchFamily="34" charset="-120"/>
                <a:ea typeface="微軟正黑體" panose="020B0604030504040204" pitchFamily="34" charset="-120"/>
                <a:cs typeface="Times New Roman" pitchFamily="18" charset="0"/>
              </a:rPr>
              <a:t>節，未滿者減半支給。</a:t>
            </a:r>
          </a:p>
        </p:txBody>
      </p:sp>
      <p:grpSp>
        <p:nvGrpSpPr>
          <p:cNvPr id="10" name="群組 9">
            <a:extLst>
              <a:ext uri="{FF2B5EF4-FFF2-40B4-BE49-F238E27FC236}">
                <a16:creationId xmlns:a16="http://schemas.microsoft.com/office/drawing/2014/main" id="{5333375D-3D5A-43A4-A7A4-4C6C9DBDA0DC}"/>
              </a:ext>
            </a:extLst>
          </p:cNvPr>
          <p:cNvGrpSpPr/>
          <p:nvPr/>
        </p:nvGrpSpPr>
        <p:grpSpPr>
          <a:xfrm>
            <a:off x="6464206" y="3468651"/>
            <a:ext cx="4910930" cy="830997"/>
            <a:chOff x="6584372" y="3032130"/>
            <a:chExt cx="4910930" cy="830997"/>
          </a:xfrm>
        </p:grpSpPr>
        <p:sp>
          <p:nvSpPr>
            <p:cNvPr id="9" name="向左箭號 8"/>
            <p:cNvSpPr/>
            <p:nvPr/>
          </p:nvSpPr>
          <p:spPr>
            <a:xfrm rot="10800000">
              <a:off x="6584372" y="3307329"/>
              <a:ext cx="368710" cy="28060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文字方塊 10"/>
            <p:cNvSpPr txBox="1"/>
            <p:nvPr/>
          </p:nvSpPr>
          <p:spPr>
            <a:xfrm>
              <a:off x="6865984" y="3032130"/>
              <a:ext cx="4629318" cy="830997"/>
            </a:xfrm>
            <a:prstGeom prst="rect">
              <a:avLst/>
            </a:prstGeom>
            <a:noFill/>
          </p:spPr>
          <p:txBody>
            <a:bodyPr wrap="square" rtlCol="0">
              <a:spAutoFit/>
            </a:bodyPr>
            <a:lstStyle/>
            <a:p>
              <a:pPr eaLnBrk="0" fontAlgn="base" hangingPunct="0">
                <a:spcBef>
                  <a:spcPct val="0"/>
                </a:spcBef>
                <a:spcAft>
                  <a:spcPct val="0"/>
                </a:spcAft>
              </a:pPr>
              <a:r>
                <a:rPr lang="zh-TW" altLang="en-US" sz="2400" dirty="0">
                  <a:solidFill>
                    <a:srgbClr val="FF0000"/>
                  </a:solidFill>
                  <a:latin typeface="Arial" charset="0"/>
                  <a:ea typeface="標楷體" pitchFamily="65" charset="-120"/>
                </a:rPr>
                <a:t>實報實銷，不得以禮金、禮劵或禮品報帳。</a:t>
              </a:r>
            </a:p>
          </p:txBody>
        </p:sp>
      </p:grpSp>
      <p:sp>
        <p:nvSpPr>
          <p:cNvPr id="12" name="投影片編號版面配置區 11"/>
          <p:cNvSpPr>
            <a:spLocks noGrp="1"/>
          </p:cNvSpPr>
          <p:nvPr>
            <p:ph type="sldNum" sz="quarter" idx="12"/>
          </p:nvPr>
        </p:nvSpPr>
        <p:spPr/>
        <p:txBody>
          <a:bodyPr/>
          <a:lstStyle/>
          <a:p>
            <a:fld id="{49F25161-6D8E-664C-90FD-DD969A813E5B}" type="slidenum">
              <a:rPr kumimoji="1" lang="zh-TW" altLang="en-US" smtClean="0"/>
              <a:t>11</a:t>
            </a:fld>
            <a:endParaRPr kumimoji="1" lang="zh-TW" altLang="en-US"/>
          </a:p>
        </p:txBody>
      </p:sp>
    </p:spTree>
    <p:extLst>
      <p:ext uri="{BB962C8B-B14F-4D97-AF65-F5344CB8AC3E}">
        <p14:creationId xmlns:p14="http://schemas.microsoft.com/office/powerpoint/2010/main" val="2960744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群組 2"/>
          <p:cNvGrpSpPr/>
          <p:nvPr/>
        </p:nvGrpSpPr>
        <p:grpSpPr>
          <a:xfrm>
            <a:off x="145858" y="275512"/>
            <a:ext cx="3996267" cy="914400"/>
            <a:chOff x="8349927" y="162485"/>
            <a:chExt cx="3996267" cy="914400"/>
          </a:xfrm>
        </p:grpSpPr>
        <p:pic>
          <p:nvPicPr>
            <p:cNvPr id="4" name="圖片 3"/>
            <p:cNvPicPr>
              <a:picLocks noChangeAspect="1"/>
            </p:cNvPicPr>
            <p:nvPr/>
          </p:nvPicPr>
          <p:blipFill>
            <a:blip r:embed="rId2"/>
            <a:stretch>
              <a:fillRect/>
            </a:stretch>
          </p:blipFill>
          <p:spPr>
            <a:xfrm>
              <a:off x="8349927" y="162485"/>
              <a:ext cx="3996267" cy="914400"/>
            </a:xfrm>
            <a:prstGeom prst="rect">
              <a:avLst/>
            </a:prstGeom>
          </p:spPr>
        </p:pic>
        <p:sp>
          <p:nvSpPr>
            <p:cNvPr id="5" name="文字方塊 4"/>
            <p:cNvSpPr txBox="1"/>
            <p:nvPr/>
          </p:nvSpPr>
          <p:spPr>
            <a:xfrm>
              <a:off x="9140000" y="239101"/>
              <a:ext cx="2926206" cy="461665"/>
            </a:xfrm>
            <a:prstGeom prst="rect">
              <a:avLst/>
            </a:prstGeom>
            <a:noFill/>
          </p:spPr>
          <p:txBody>
            <a:bodyPr wrap="square" rtlCol="0">
              <a:spAutoFit/>
            </a:bodyPr>
            <a:lstStyle/>
            <a:p>
              <a:pPr algn="dist"/>
              <a:r>
                <a:rPr kumimoji="1" lang="zh-TW" altLang="en-US" sz="2400" dirty="0">
                  <a:solidFill>
                    <a:schemeClr val="bg1"/>
                  </a:solidFill>
                  <a:latin typeface="微軟正黑體" panose="020B0604030504040204" pitchFamily="34" charset="-120"/>
                  <a:ea typeface="微軟正黑體" panose="020B0604030504040204" pitchFamily="34" charset="-120"/>
                  <a:cs typeface="DFMingBold-B5"/>
                </a:rPr>
                <a:t>預算編列原則</a:t>
              </a:r>
              <a:r>
                <a:rPr kumimoji="1" lang="en-US" altLang="zh-TW" sz="2400" dirty="0">
                  <a:solidFill>
                    <a:schemeClr val="bg1"/>
                  </a:solidFill>
                  <a:latin typeface="微軟正黑體" panose="020B0604030504040204" pitchFamily="34" charset="-120"/>
                  <a:ea typeface="微軟正黑體" panose="020B0604030504040204" pitchFamily="34" charset="-120"/>
                  <a:cs typeface="DFMingBold-B5"/>
                </a:rPr>
                <a:t>-</a:t>
              </a:r>
              <a:r>
                <a:rPr kumimoji="1" lang="zh-TW" altLang="en-US" sz="2400" dirty="0">
                  <a:solidFill>
                    <a:schemeClr val="bg1"/>
                  </a:solidFill>
                  <a:latin typeface="微軟正黑體" panose="020B0604030504040204" pitchFamily="34" charset="-120"/>
                  <a:ea typeface="微軟正黑體" panose="020B0604030504040204" pitchFamily="34" charset="-120"/>
                  <a:cs typeface="DFMingBold-B5"/>
                </a:rPr>
                <a:t>支出</a:t>
              </a:r>
            </a:p>
          </p:txBody>
        </p:sp>
      </p:grpSp>
      <p:graphicFrame>
        <p:nvGraphicFramePr>
          <p:cNvPr id="6" name="表格 5"/>
          <p:cNvGraphicFramePr>
            <a:graphicFrameLocks noGrp="1"/>
          </p:cNvGraphicFramePr>
          <p:nvPr>
            <p:extLst>
              <p:ext uri="{D42A27DB-BD31-4B8C-83A1-F6EECF244321}">
                <p14:modId xmlns:p14="http://schemas.microsoft.com/office/powerpoint/2010/main" val="3148111892"/>
              </p:ext>
            </p:extLst>
          </p:nvPr>
        </p:nvGraphicFramePr>
        <p:xfrm>
          <a:off x="859536" y="962250"/>
          <a:ext cx="10405872" cy="5759232"/>
        </p:xfrm>
        <a:graphic>
          <a:graphicData uri="http://schemas.openxmlformats.org/drawingml/2006/table">
            <a:tbl>
              <a:tblPr firstRow="1" bandRow="1">
                <a:tableStyleId>{93296810-A885-4BE3-A3E7-6D5BEEA58F35}</a:tableStyleId>
              </a:tblPr>
              <a:tblGrid>
                <a:gridCol w="1951784">
                  <a:extLst>
                    <a:ext uri="{9D8B030D-6E8A-4147-A177-3AD203B41FA5}">
                      <a16:colId xmlns:a16="http://schemas.microsoft.com/office/drawing/2014/main" val="20000"/>
                    </a:ext>
                  </a:extLst>
                </a:gridCol>
                <a:gridCol w="3200019">
                  <a:extLst>
                    <a:ext uri="{9D8B030D-6E8A-4147-A177-3AD203B41FA5}">
                      <a16:colId xmlns:a16="http://schemas.microsoft.com/office/drawing/2014/main" val="20001"/>
                    </a:ext>
                  </a:extLst>
                </a:gridCol>
                <a:gridCol w="5254069">
                  <a:extLst>
                    <a:ext uri="{9D8B030D-6E8A-4147-A177-3AD203B41FA5}">
                      <a16:colId xmlns:a16="http://schemas.microsoft.com/office/drawing/2014/main" val="20002"/>
                    </a:ext>
                  </a:extLst>
                </a:gridCol>
              </a:tblGrid>
              <a:tr h="553226">
                <a:tc>
                  <a:txBody>
                    <a:bodyPr/>
                    <a:lstStyle>
                      <a:lvl1pPr marL="0" algn="l" defTabSz="342892" rtl="0" eaLnBrk="1" latinLnBrk="0" hangingPunct="1">
                        <a:defRPr sz="1350" b="1" kern="1200">
                          <a:solidFill>
                            <a:schemeClr val="lt1"/>
                          </a:solidFill>
                          <a:latin typeface="Calibri"/>
                        </a:defRPr>
                      </a:lvl1pPr>
                      <a:lvl2pPr marL="342892" algn="l" defTabSz="342892" rtl="0" eaLnBrk="1" latinLnBrk="0" hangingPunct="1">
                        <a:defRPr sz="1350" b="1" kern="1200">
                          <a:solidFill>
                            <a:schemeClr val="lt1"/>
                          </a:solidFill>
                          <a:latin typeface="Calibri"/>
                        </a:defRPr>
                      </a:lvl2pPr>
                      <a:lvl3pPr marL="685784" algn="l" defTabSz="342892" rtl="0" eaLnBrk="1" latinLnBrk="0" hangingPunct="1">
                        <a:defRPr sz="1350" b="1" kern="1200">
                          <a:solidFill>
                            <a:schemeClr val="lt1"/>
                          </a:solidFill>
                          <a:latin typeface="Calibri"/>
                        </a:defRPr>
                      </a:lvl3pPr>
                      <a:lvl4pPr marL="1028675" algn="l" defTabSz="342892" rtl="0" eaLnBrk="1" latinLnBrk="0" hangingPunct="1">
                        <a:defRPr sz="1350" b="1" kern="1200">
                          <a:solidFill>
                            <a:schemeClr val="lt1"/>
                          </a:solidFill>
                          <a:latin typeface="Calibri"/>
                        </a:defRPr>
                      </a:lvl4pPr>
                      <a:lvl5pPr marL="1371566" algn="l" defTabSz="342892" rtl="0" eaLnBrk="1" latinLnBrk="0" hangingPunct="1">
                        <a:defRPr sz="1350" b="1" kern="1200">
                          <a:solidFill>
                            <a:schemeClr val="lt1"/>
                          </a:solidFill>
                          <a:latin typeface="Calibri"/>
                        </a:defRPr>
                      </a:lvl5pPr>
                      <a:lvl6pPr marL="1714457" algn="l" defTabSz="342892" rtl="0" eaLnBrk="1" latinLnBrk="0" hangingPunct="1">
                        <a:defRPr sz="1350" b="1" kern="1200">
                          <a:solidFill>
                            <a:schemeClr val="lt1"/>
                          </a:solidFill>
                          <a:latin typeface="Calibri"/>
                        </a:defRPr>
                      </a:lvl6pPr>
                      <a:lvl7pPr marL="2057349" algn="l" defTabSz="342892" rtl="0" eaLnBrk="1" latinLnBrk="0" hangingPunct="1">
                        <a:defRPr sz="1350" b="1" kern="1200">
                          <a:solidFill>
                            <a:schemeClr val="lt1"/>
                          </a:solidFill>
                          <a:latin typeface="Calibri"/>
                        </a:defRPr>
                      </a:lvl7pPr>
                      <a:lvl8pPr marL="2400240" algn="l" defTabSz="342892" rtl="0" eaLnBrk="1" latinLnBrk="0" hangingPunct="1">
                        <a:defRPr sz="1350" b="1" kern="1200">
                          <a:solidFill>
                            <a:schemeClr val="lt1"/>
                          </a:solidFill>
                          <a:latin typeface="Calibri"/>
                        </a:defRPr>
                      </a:lvl8pPr>
                      <a:lvl9pPr marL="2743132" algn="l" defTabSz="342892" rtl="0" eaLnBrk="1" latinLnBrk="0" hangingPunct="1">
                        <a:defRPr sz="1350" b="1" kern="1200">
                          <a:solidFill>
                            <a:schemeClr val="lt1"/>
                          </a:solidFill>
                          <a:latin typeface="Calibri"/>
                        </a:defRPr>
                      </a:lvl9pPr>
                    </a:lstStyle>
                    <a:p>
                      <a:pPr algn="ct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會計項目</a:t>
                      </a:r>
                    </a:p>
                  </a:txBody>
                  <a:tcPr marT="45716" marB="45716"/>
                </a:tc>
                <a:tc gridSpan="2">
                  <a:txBody>
                    <a:bodyPr/>
                    <a:lstStyle>
                      <a:lvl1pPr marL="0" algn="l" defTabSz="342892" rtl="0" eaLnBrk="1" latinLnBrk="0" hangingPunct="1">
                        <a:defRPr sz="1350" b="1" kern="1200">
                          <a:solidFill>
                            <a:schemeClr val="lt1"/>
                          </a:solidFill>
                          <a:latin typeface="Calibri"/>
                        </a:defRPr>
                      </a:lvl1pPr>
                      <a:lvl2pPr marL="342892" algn="l" defTabSz="342892" rtl="0" eaLnBrk="1" latinLnBrk="0" hangingPunct="1">
                        <a:defRPr sz="1350" b="1" kern="1200">
                          <a:solidFill>
                            <a:schemeClr val="lt1"/>
                          </a:solidFill>
                          <a:latin typeface="Calibri"/>
                        </a:defRPr>
                      </a:lvl2pPr>
                      <a:lvl3pPr marL="685784" algn="l" defTabSz="342892" rtl="0" eaLnBrk="1" latinLnBrk="0" hangingPunct="1">
                        <a:defRPr sz="1350" b="1" kern="1200">
                          <a:solidFill>
                            <a:schemeClr val="lt1"/>
                          </a:solidFill>
                          <a:latin typeface="Calibri"/>
                        </a:defRPr>
                      </a:lvl3pPr>
                      <a:lvl4pPr marL="1028675" algn="l" defTabSz="342892" rtl="0" eaLnBrk="1" latinLnBrk="0" hangingPunct="1">
                        <a:defRPr sz="1350" b="1" kern="1200">
                          <a:solidFill>
                            <a:schemeClr val="lt1"/>
                          </a:solidFill>
                          <a:latin typeface="Calibri"/>
                        </a:defRPr>
                      </a:lvl4pPr>
                      <a:lvl5pPr marL="1371566" algn="l" defTabSz="342892" rtl="0" eaLnBrk="1" latinLnBrk="0" hangingPunct="1">
                        <a:defRPr sz="1350" b="1" kern="1200">
                          <a:solidFill>
                            <a:schemeClr val="lt1"/>
                          </a:solidFill>
                          <a:latin typeface="Calibri"/>
                        </a:defRPr>
                      </a:lvl5pPr>
                      <a:lvl6pPr marL="1714457" algn="l" defTabSz="342892" rtl="0" eaLnBrk="1" latinLnBrk="0" hangingPunct="1">
                        <a:defRPr sz="1350" b="1" kern="1200">
                          <a:solidFill>
                            <a:schemeClr val="lt1"/>
                          </a:solidFill>
                          <a:latin typeface="Calibri"/>
                        </a:defRPr>
                      </a:lvl6pPr>
                      <a:lvl7pPr marL="2057349" algn="l" defTabSz="342892" rtl="0" eaLnBrk="1" latinLnBrk="0" hangingPunct="1">
                        <a:defRPr sz="1350" b="1" kern="1200">
                          <a:solidFill>
                            <a:schemeClr val="lt1"/>
                          </a:solidFill>
                          <a:latin typeface="Calibri"/>
                        </a:defRPr>
                      </a:lvl7pPr>
                      <a:lvl8pPr marL="2400240" algn="l" defTabSz="342892" rtl="0" eaLnBrk="1" latinLnBrk="0" hangingPunct="1">
                        <a:defRPr sz="1350" b="1" kern="1200">
                          <a:solidFill>
                            <a:schemeClr val="lt1"/>
                          </a:solidFill>
                          <a:latin typeface="Calibri"/>
                        </a:defRPr>
                      </a:lvl8pPr>
                      <a:lvl9pPr marL="2743132" algn="l" defTabSz="342892" rtl="0" eaLnBrk="1" latinLnBrk="0" hangingPunct="1">
                        <a:defRPr sz="1350" b="1" kern="1200">
                          <a:solidFill>
                            <a:schemeClr val="lt1"/>
                          </a:solidFill>
                          <a:latin typeface="Calibri"/>
                        </a:defRPr>
                      </a:lvl9pPr>
                    </a:lstStyle>
                    <a:p>
                      <a:pPr algn="ct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編列原則</a:t>
                      </a:r>
                    </a:p>
                  </a:txBody>
                  <a:tcPr marT="45716" marB="45716"/>
                </a:tc>
                <a:tc hMerge="1">
                  <a:txBody>
                    <a:bodyPr/>
                    <a:lstStyle/>
                    <a:p>
                      <a:pPr algn="ctr"/>
                      <a:endParaRPr lang="zh-TW" altLang="en-US" sz="2800" dirty="0">
                        <a:latin typeface="標楷體" panose="03000509000000000000" pitchFamily="65" charset="-120"/>
                        <a:ea typeface="標楷體" panose="03000509000000000000" pitchFamily="65" charset="-120"/>
                      </a:endParaRPr>
                    </a:p>
                  </a:txBody>
                  <a:tcPr/>
                </a:tc>
                <a:extLst>
                  <a:ext uri="{0D108BD9-81ED-4DB2-BD59-A6C34878D82A}">
                    <a16:rowId xmlns:a16="http://schemas.microsoft.com/office/drawing/2014/main" val="10000"/>
                  </a:ext>
                </a:extLst>
              </a:tr>
              <a:tr h="488139">
                <a:tc rowSpan="7">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r>
                        <a:rPr lang="zh-TW" altLang="en-US" sz="3200" dirty="0">
                          <a:latin typeface="Times New Roman" panose="02020603050405020304" pitchFamily="18" charset="0"/>
                          <a:ea typeface="標楷體" panose="03000509000000000000" pitchFamily="65" charset="-120"/>
                          <a:cs typeface="Times New Roman" panose="02020603050405020304" pitchFamily="18" charset="0"/>
                        </a:rPr>
                        <a:t>公關費</a:t>
                      </a:r>
                      <a:endParaRPr lang="zh-TW" altLang="en-US" sz="3200" b="1" dirty="0">
                        <a:latin typeface="Times New Roman" panose="02020603050405020304" pitchFamily="18" charset="0"/>
                        <a:ea typeface="標楷體" panose="03000509000000000000" pitchFamily="65" charset="-120"/>
                        <a:cs typeface="Times New Roman" panose="02020603050405020304" pitchFamily="18" charset="0"/>
                      </a:endParaRPr>
                    </a:p>
                  </a:txBody>
                  <a:tcPr marT="45716" marB="45716" anchor="ctr"/>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pPr>
                        <a:lnSpc>
                          <a:spcPts val="2800"/>
                        </a:lnSpc>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學院</a:t>
                      </a:r>
                      <a:endParaRPr lang="zh-TW" altLang="en-US" sz="24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16" marB="45716"/>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pPr>
                        <a:lnSpc>
                          <a:spcPts val="2800"/>
                        </a:lnSpc>
                      </a:pP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100,000</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元</a:t>
                      </a:r>
                      <a:endParaRPr lang="zh-TW" altLang="en-US" sz="24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16" marB="45716"/>
                </a:tc>
                <a:extLst>
                  <a:ext uri="{0D108BD9-81ED-4DB2-BD59-A6C34878D82A}">
                    <a16:rowId xmlns:a16="http://schemas.microsoft.com/office/drawing/2014/main" val="10001"/>
                  </a:ext>
                </a:extLst>
              </a:tr>
              <a:tr h="488139">
                <a:tc vMerge="1">
                  <a:txBody>
                    <a:bodyPr/>
                    <a:lstStyle/>
                    <a:p>
                      <a:endParaRPr lang="zh-TW" altLang="en-US" sz="2400" spc="-500" baseline="0" dirty="0">
                        <a:latin typeface="標楷體" panose="03000509000000000000" pitchFamily="65" charset="-120"/>
                        <a:ea typeface="標楷體" panose="03000509000000000000" pitchFamily="65" charset="-120"/>
                      </a:endParaRPr>
                    </a:p>
                  </a:txBody>
                  <a:tcPr anchor="ctr"/>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pPr>
                        <a:lnSpc>
                          <a:spcPts val="2800"/>
                        </a:lnSpc>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研究所或單班</a:t>
                      </a:r>
                      <a:endParaRPr lang="zh-TW" altLang="en-US" sz="24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16" marB="45716" anchor="ctr"/>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pPr>
                        <a:lnSpc>
                          <a:spcPts val="2800"/>
                        </a:lnSpc>
                      </a:pP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14,000</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元</a:t>
                      </a:r>
                      <a:endParaRPr lang="zh-TW" altLang="en-US" sz="24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16" marB="45716" anchor="ctr"/>
                </a:tc>
                <a:extLst>
                  <a:ext uri="{0D108BD9-81ED-4DB2-BD59-A6C34878D82A}">
                    <a16:rowId xmlns:a16="http://schemas.microsoft.com/office/drawing/2014/main" val="10002"/>
                  </a:ext>
                </a:extLst>
              </a:tr>
              <a:tr h="488139">
                <a:tc vMerge="1">
                  <a:txBody>
                    <a:bodyPr/>
                    <a:lstStyle/>
                    <a:p>
                      <a:endParaRPr lang="zh-TW" altLang="en-US"/>
                    </a:p>
                  </a:txBody>
                  <a:tcPr/>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pPr>
                        <a:lnSpc>
                          <a:spcPts val="2800"/>
                        </a:lnSpc>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雙班</a:t>
                      </a:r>
                      <a:endParaRPr lang="zh-TW" altLang="en-US" sz="24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16" marB="45716" anchor="ctr"/>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pPr>
                        <a:lnSpc>
                          <a:spcPts val="2800"/>
                        </a:lnSpc>
                      </a:pP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22,000</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元</a:t>
                      </a:r>
                      <a:endParaRPr lang="zh-TW" altLang="en-US" sz="24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16" marB="45716" anchor="ctr"/>
                </a:tc>
                <a:extLst>
                  <a:ext uri="{0D108BD9-81ED-4DB2-BD59-A6C34878D82A}">
                    <a16:rowId xmlns:a16="http://schemas.microsoft.com/office/drawing/2014/main" val="10003"/>
                  </a:ext>
                </a:extLst>
              </a:tr>
              <a:tr h="488139">
                <a:tc vMerge="1">
                  <a:txBody>
                    <a:bodyPr/>
                    <a:lstStyle/>
                    <a:p>
                      <a:endParaRPr lang="zh-TW" altLang="en-US"/>
                    </a:p>
                  </a:txBody>
                  <a:tcPr/>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pPr>
                        <a:lnSpc>
                          <a:spcPts val="2800"/>
                        </a:lnSpc>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三班</a:t>
                      </a:r>
                      <a:endParaRPr lang="zh-TW" altLang="en-US" sz="24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16" marB="45716" anchor="ctr"/>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pPr>
                        <a:lnSpc>
                          <a:spcPts val="2800"/>
                        </a:lnSpc>
                      </a:pP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30,000</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元</a:t>
                      </a:r>
                      <a:endParaRPr lang="zh-TW" altLang="en-US" sz="24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16" marB="45716" anchor="ctr"/>
                </a:tc>
                <a:extLst>
                  <a:ext uri="{0D108BD9-81ED-4DB2-BD59-A6C34878D82A}">
                    <a16:rowId xmlns:a16="http://schemas.microsoft.com/office/drawing/2014/main" val="10004"/>
                  </a:ext>
                </a:extLst>
              </a:tr>
              <a:tr h="488139">
                <a:tc vMerge="1">
                  <a:txBody>
                    <a:bodyPr/>
                    <a:lstStyle/>
                    <a:p>
                      <a:endParaRPr lang="zh-TW" altLang="en-US" sz="2400" spc="-500" baseline="0" dirty="0">
                        <a:latin typeface="標楷體" panose="03000509000000000000" pitchFamily="65" charset="-120"/>
                        <a:ea typeface="標楷體" panose="03000509000000000000" pitchFamily="65" charset="-120"/>
                      </a:endParaRPr>
                    </a:p>
                  </a:txBody>
                  <a:tcPr anchor="ctr"/>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pPr>
                        <a:lnSpc>
                          <a:spcPts val="2800"/>
                        </a:lnSpc>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系所合一單位</a:t>
                      </a:r>
                      <a:endParaRPr lang="zh-TW" altLang="en-US" sz="24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16" marB="45716" anchor="ctr"/>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pPr>
                        <a:lnSpc>
                          <a:spcPts val="2800"/>
                        </a:lnSpc>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班級數加研究所計算</a:t>
                      </a:r>
                      <a:endParaRPr lang="zh-TW" altLang="en-US" sz="24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16" marB="45716" anchor="ctr"/>
                </a:tc>
                <a:extLst>
                  <a:ext uri="{0D108BD9-81ED-4DB2-BD59-A6C34878D82A}">
                    <a16:rowId xmlns:a16="http://schemas.microsoft.com/office/drawing/2014/main" val="10005"/>
                  </a:ext>
                </a:extLst>
              </a:tr>
              <a:tr h="488139">
                <a:tc vMerge="1">
                  <a:txBody>
                    <a:bodyPr/>
                    <a:lstStyle/>
                    <a:p>
                      <a:endParaRPr lang="zh-TW" altLang="en-US" sz="2400" dirty="0">
                        <a:latin typeface="標楷體" panose="03000509000000000000" pitchFamily="65" charset="-120"/>
                        <a:ea typeface="標楷體" panose="03000509000000000000" pitchFamily="65" charset="-120"/>
                      </a:endParaRPr>
                    </a:p>
                  </a:txBody>
                  <a:tcPr/>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pPr>
                        <a:lnSpc>
                          <a:spcPts val="2800"/>
                        </a:lnSpc>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特別計畫</a:t>
                      </a:r>
                      <a:endParaRPr lang="zh-TW" altLang="en-US" sz="24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16" marB="45716"/>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pPr>
                        <a:lnSpc>
                          <a:spcPts val="2800"/>
                        </a:lnSpc>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不得另行編列公關費</a:t>
                      </a:r>
                      <a:endParaRPr lang="zh-TW" altLang="en-US" sz="24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16" marB="45716"/>
                </a:tc>
                <a:extLst>
                  <a:ext uri="{0D108BD9-81ED-4DB2-BD59-A6C34878D82A}">
                    <a16:rowId xmlns:a16="http://schemas.microsoft.com/office/drawing/2014/main" val="10006"/>
                  </a:ext>
                </a:extLst>
              </a:tr>
              <a:tr h="2277172">
                <a:tc vMerge="1">
                  <a:txBody>
                    <a:bodyPr/>
                    <a:lstStyle/>
                    <a:p>
                      <a:endParaRPr lang="zh-TW" altLang="en-US" sz="2400" dirty="0">
                        <a:latin typeface="標楷體" panose="03000509000000000000" pitchFamily="65" charset="-120"/>
                        <a:ea typeface="標楷體" panose="03000509000000000000" pitchFamily="65" charset="-120"/>
                      </a:endParaRPr>
                    </a:p>
                  </a:txBody>
                  <a:tcPr anchor="ctr"/>
                </a:tc>
                <a:tc gridSpan="2">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endParaRPr lang="zh-TW" altLang="en-US" sz="2400" b="0" dirty="0">
                        <a:solidFill>
                          <a:srgbClr val="0033CC"/>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16" marB="45716" anchor="ctr"/>
                </a:tc>
                <a:tc hMerge="1">
                  <a:txBody>
                    <a:bodyPr/>
                    <a:lstStyle/>
                    <a:p>
                      <a:endParaRPr lang="zh-TW" altLang="en-US" sz="2800" b="0" dirty="0">
                        <a:solidFill>
                          <a:schemeClr val="tx1"/>
                        </a:solidFill>
                        <a:latin typeface="標楷體" panose="03000509000000000000" pitchFamily="65" charset="-120"/>
                        <a:ea typeface="標楷體" panose="03000509000000000000" pitchFamily="65" charset="-120"/>
                      </a:endParaRPr>
                    </a:p>
                  </a:txBody>
                  <a:tcPr anchor="ctr"/>
                </a:tc>
                <a:extLst>
                  <a:ext uri="{0D108BD9-81ED-4DB2-BD59-A6C34878D82A}">
                    <a16:rowId xmlns:a16="http://schemas.microsoft.com/office/drawing/2014/main" val="10007"/>
                  </a:ext>
                </a:extLst>
              </a:tr>
            </a:tbl>
          </a:graphicData>
        </a:graphic>
      </p:graphicFrame>
      <p:sp>
        <p:nvSpPr>
          <p:cNvPr id="7" name="圓角矩形 6"/>
          <p:cNvSpPr/>
          <p:nvPr/>
        </p:nvSpPr>
        <p:spPr>
          <a:xfrm>
            <a:off x="1068512" y="4674742"/>
            <a:ext cx="9977439" cy="1907746"/>
          </a:xfrm>
          <a:prstGeom prst="roundRect">
            <a:avLst/>
          </a:prstGeom>
          <a:solidFill>
            <a:schemeClr val="accent5">
              <a:lumMod val="40000"/>
              <a:lumOff val="60000"/>
            </a:schemeClr>
          </a:solid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eaLnBrk="1" fontAlgn="auto" hangingPunct="1">
              <a:spcBef>
                <a:spcPts val="0"/>
              </a:spcBef>
              <a:spcAft>
                <a:spcPts val="0"/>
              </a:spcAft>
              <a:buFont typeface="Wingdings" panose="05000000000000000000" pitchFamily="2" charset="2"/>
              <a:buChar char="n"/>
            </a:pPr>
            <a:r>
              <a:rPr lang="zh-TW" altLang="en-US" sz="2400" dirty="0">
                <a:solidFill>
                  <a:srgbClr val="000000"/>
                </a:solidFill>
                <a:latin typeface="標楷體" panose="03000509000000000000" pitchFamily="65" charset="-120"/>
                <a:ea typeface="標楷體" panose="03000509000000000000" pitchFamily="65" charset="-120"/>
              </a:rPr>
              <a:t>支付公務聚餐及公務關係之婚喪喜慶活動費。</a:t>
            </a:r>
            <a:endParaRPr lang="en-US" altLang="zh-TW" sz="2400" dirty="0">
              <a:solidFill>
                <a:srgbClr val="000000"/>
              </a:solidFill>
              <a:latin typeface="標楷體" panose="03000509000000000000" pitchFamily="65" charset="-120"/>
              <a:ea typeface="標楷體" panose="03000509000000000000" pitchFamily="65" charset="-120"/>
            </a:endParaRPr>
          </a:p>
          <a:p>
            <a:pPr marL="342900" lvl="0" indent="-342900">
              <a:buFont typeface="Wingdings" panose="05000000000000000000" pitchFamily="2" charset="2"/>
              <a:buChar char="n"/>
            </a:pPr>
            <a:r>
              <a:rPr lang="zh-TW" altLang="en-US" sz="2400" dirty="0">
                <a:solidFill>
                  <a:srgbClr val="000000"/>
                </a:solidFill>
                <a:latin typeface="標楷體" panose="03000509000000000000" pitchFamily="65" charset="-120"/>
                <a:ea typeface="標楷體" panose="03000509000000000000" pitchFamily="65" charset="-120"/>
              </a:rPr>
              <a:t>因公務所需贈送現金（紅包）或郵政禮券者須附上受領人簽收之收據。</a:t>
            </a:r>
            <a:endParaRPr lang="en-US" altLang="zh-TW" sz="2400" dirty="0">
              <a:solidFill>
                <a:srgbClr val="000000"/>
              </a:solidFill>
              <a:latin typeface="標楷體" panose="03000509000000000000" pitchFamily="65" charset="-120"/>
              <a:ea typeface="標楷體" panose="03000509000000000000" pitchFamily="65" charset="-120"/>
            </a:endParaRPr>
          </a:p>
          <a:p>
            <a:pPr marL="342900" lvl="0" indent="-342900" eaLnBrk="1" fontAlgn="auto" hangingPunct="1">
              <a:spcBef>
                <a:spcPts val="0"/>
              </a:spcBef>
              <a:spcAft>
                <a:spcPts val="0"/>
              </a:spcAft>
              <a:buFont typeface="Wingdings" panose="05000000000000000000" pitchFamily="2" charset="2"/>
              <a:buChar char="n"/>
            </a:pPr>
            <a:r>
              <a:rPr lang="zh-TW" altLang="en-US" sz="2400" dirty="0">
                <a:solidFill>
                  <a:srgbClr val="000000"/>
                </a:solidFill>
                <a:latin typeface="標楷體" panose="03000509000000000000" pitchFamily="65" charset="-120"/>
                <a:ea typeface="標楷體" panose="03000509000000000000" pitchFamily="65" charset="-120"/>
              </a:rPr>
              <a:t>為提倡校園簡樸風氣，</a:t>
            </a:r>
            <a:r>
              <a:rPr lang="zh-TW" altLang="en-US" sz="2400" dirty="0">
                <a:solidFill>
                  <a:srgbClr val="FF0000"/>
                </a:solidFill>
                <a:latin typeface="標楷體" panose="03000509000000000000" pitchFamily="65" charset="-120"/>
                <a:ea typeface="標楷體" panose="03000509000000000000" pitchFamily="65" charset="-120"/>
              </a:rPr>
              <a:t>各單位間不得互贈花籃</a:t>
            </a:r>
            <a:r>
              <a:rPr lang="zh-TW" altLang="en-US" sz="2400" dirty="0">
                <a:solidFill>
                  <a:srgbClr val="000000"/>
                </a:solidFill>
                <a:latin typeface="標楷體" panose="03000509000000000000" pitchFamily="65" charset="-120"/>
                <a:ea typeface="標楷體" panose="03000509000000000000" pitchFamily="65" charset="-120"/>
              </a:rPr>
              <a:t>，亦</a:t>
            </a:r>
            <a:r>
              <a:rPr lang="zh-TW" altLang="en-US" sz="2400" dirty="0">
                <a:solidFill>
                  <a:srgbClr val="FF0000"/>
                </a:solidFill>
                <a:latin typeface="標楷體" panose="03000509000000000000" pitchFamily="65" charset="-120"/>
                <a:ea typeface="標楷體" panose="03000509000000000000" pitchFamily="65" charset="-120"/>
              </a:rPr>
              <a:t>不得贈送校內教職員工年節禮品或各項禮物</a:t>
            </a:r>
            <a:r>
              <a:rPr lang="zh-TW" altLang="en-US" sz="2400" dirty="0">
                <a:solidFill>
                  <a:srgbClr val="000000"/>
                </a:solidFill>
                <a:latin typeface="標楷體" panose="03000509000000000000" pitchFamily="65" charset="-120"/>
                <a:ea typeface="標楷體" panose="03000509000000000000" pitchFamily="65" charset="-120"/>
              </a:rPr>
              <a:t>，單位人員聚餐請由福利費支應；</a:t>
            </a:r>
            <a:r>
              <a:rPr lang="zh-TW" altLang="en-US" sz="2400" dirty="0">
                <a:solidFill>
                  <a:srgbClr val="0033CC"/>
                </a:solidFill>
                <a:latin typeface="標楷體" panose="03000509000000000000" pitchFamily="65" charset="-120"/>
                <a:ea typeface="標楷體" panose="03000509000000000000" pitchFamily="65" charset="-120"/>
              </a:rPr>
              <a:t>各單位禮金、奠儀（含花籃）報支以</a:t>
            </a:r>
            <a:r>
              <a:rPr lang="en-US" altLang="zh-TW" sz="2400" dirty="0">
                <a:solidFill>
                  <a:srgbClr val="0033CC"/>
                </a:solidFill>
                <a:latin typeface="Times New Roman" pitchFamily="18" charset="0"/>
                <a:ea typeface="標楷體" panose="03000509000000000000" pitchFamily="65" charset="-120"/>
                <a:cs typeface="Times New Roman" pitchFamily="18" charset="0"/>
              </a:rPr>
              <a:t>3,600</a:t>
            </a:r>
            <a:r>
              <a:rPr lang="zh-TW" altLang="en-US" sz="2400" dirty="0">
                <a:solidFill>
                  <a:srgbClr val="0033CC"/>
                </a:solidFill>
                <a:latin typeface="標楷體" panose="03000509000000000000" pitchFamily="65" charset="-120"/>
                <a:ea typeface="標楷體" panose="03000509000000000000" pitchFamily="65" charset="-120"/>
              </a:rPr>
              <a:t>元為上限。</a:t>
            </a:r>
          </a:p>
        </p:txBody>
      </p:sp>
      <p:sp>
        <p:nvSpPr>
          <p:cNvPr id="9" name="禁止標誌 8"/>
          <p:cNvSpPr/>
          <p:nvPr/>
        </p:nvSpPr>
        <p:spPr>
          <a:xfrm rot="21120118">
            <a:off x="4374259" y="1790807"/>
            <a:ext cx="3717959" cy="3596644"/>
          </a:xfrm>
          <a:prstGeom prst="noSmoking">
            <a:avLst>
              <a:gd name="adj" fmla="val 10597"/>
            </a:avLst>
          </a:prstGeom>
          <a:solidFill>
            <a:srgbClr val="C00000"/>
          </a:solidFill>
        </p:spPr>
        <p:style>
          <a:lnRef idx="1">
            <a:schemeClr val="accent2"/>
          </a:lnRef>
          <a:fillRef idx="3">
            <a:schemeClr val="accent2"/>
          </a:fillRef>
          <a:effectRef idx="2">
            <a:schemeClr val="accent2"/>
          </a:effectRef>
          <a:fontRef idx="minor">
            <a:schemeClr val="lt1"/>
          </a:fontRef>
        </p:style>
        <p:txBody>
          <a:bodyPr rtlCol="0" anchor="ctr"/>
          <a:lstStyle/>
          <a:p>
            <a:pPr lvl="0" algn="ctr" eaLnBrk="0" fontAlgn="base" hangingPunct="0">
              <a:spcBef>
                <a:spcPct val="0"/>
              </a:spcBef>
              <a:spcAft>
                <a:spcPct val="0"/>
              </a:spcAft>
              <a:tabLst>
                <a:tab pos="2779713" algn="l"/>
              </a:tabLst>
              <a:defRPr/>
            </a:pPr>
            <a:r>
              <a:rPr lang="zh-TW" altLang="en-US" sz="8000" b="1" kern="0" dirty="0">
                <a:ln>
                  <a:solidFill>
                    <a:srgbClr val="FFC000"/>
                  </a:solidFill>
                </a:ln>
                <a:solidFill>
                  <a:srgbClr val="FFFF00"/>
                </a:solidFill>
                <a:latin typeface="微軟正黑體" panose="020B0604030504040204" pitchFamily="34" charset="-120"/>
                <a:ea typeface="微軟正黑體" panose="020B0604030504040204" pitchFamily="34" charset="-120"/>
              </a:rPr>
              <a:t>不得流用</a:t>
            </a:r>
          </a:p>
        </p:txBody>
      </p:sp>
      <p:sp>
        <p:nvSpPr>
          <p:cNvPr id="8" name="投影片編號版面配置區 7"/>
          <p:cNvSpPr>
            <a:spLocks noGrp="1"/>
          </p:cNvSpPr>
          <p:nvPr>
            <p:ph type="sldNum" sz="quarter" idx="12"/>
          </p:nvPr>
        </p:nvSpPr>
        <p:spPr/>
        <p:txBody>
          <a:bodyPr/>
          <a:lstStyle/>
          <a:p>
            <a:fld id="{49F25161-6D8E-664C-90FD-DD969A813E5B}" type="slidenum">
              <a:rPr kumimoji="1" lang="zh-TW" altLang="en-US" smtClean="0"/>
              <a:t>12</a:t>
            </a:fld>
            <a:endParaRPr kumimoji="1" lang="zh-TW" altLang="en-US" dirty="0"/>
          </a:p>
        </p:txBody>
      </p:sp>
    </p:spTree>
    <p:extLst>
      <p:ext uri="{BB962C8B-B14F-4D97-AF65-F5344CB8AC3E}">
        <p14:creationId xmlns:p14="http://schemas.microsoft.com/office/powerpoint/2010/main" val="3651770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群組 2"/>
          <p:cNvGrpSpPr/>
          <p:nvPr/>
        </p:nvGrpSpPr>
        <p:grpSpPr>
          <a:xfrm>
            <a:off x="145858" y="275512"/>
            <a:ext cx="3996267" cy="914400"/>
            <a:chOff x="8349927" y="162485"/>
            <a:chExt cx="3996267" cy="914400"/>
          </a:xfrm>
        </p:grpSpPr>
        <p:pic>
          <p:nvPicPr>
            <p:cNvPr id="4" name="圖片 3"/>
            <p:cNvPicPr>
              <a:picLocks noChangeAspect="1"/>
            </p:cNvPicPr>
            <p:nvPr/>
          </p:nvPicPr>
          <p:blipFill>
            <a:blip r:embed="rId2"/>
            <a:stretch>
              <a:fillRect/>
            </a:stretch>
          </p:blipFill>
          <p:spPr>
            <a:xfrm>
              <a:off x="8349927" y="162485"/>
              <a:ext cx="3996267" cy="914400"/>
            </a:xfrm>
            <a:prstGeom prst="rect">
              <a:avLst/>
            </a:prstGeom>
          </p:spPr>
        </p:pic>
        <p:sp>
          <p:nvSpPr>
            <p:cNvPr id="5" name="文字方塊 4"/>
            <p:cNvSpPr txBox="1"/>
            <p:nvPr/>
          </p:nvSpPr>
          <p:spPr>
            <a:xfrm>
              <a:off x="9139999" y="239101"/>
              <a:ext cx="3014277" cy="461665"/>
            </a:xfrm>
            <a:prstGeom prst="rect">
              <a:avLst/>
            </a:prstGeom>
            <a:noFill/>
          </p:spPr>
          <p:txBody>
            <a:bodyPr wrap="square" rtlCol="0">
              <a:spAutoFit/>
            </a:bodyPr>
            <a:lstStyle/>
            <a:p>
              <a:pPr algn="dist"/>
              <a:r>
                <a:rPr kumimoji="1" lang="zh-TW" altLang="en-US" sz="2400" dirty="0">
                  <a:solidFill>
                    <a:schemeClr val="bg1"/>
                  </a:solidFill>
                  <a:latin typeface="微軟正黑體" panose="020B0604030504040204" pitchFamily="34" charset="-120"/>
                  <a:ea typeface="微軟正黑體" panose="020B0604030504040204" pitchFamily="34" charset="-120"/>
                  <a:cs typeface="DFMingBold-B5"/>
                </a:rPr>
                <a:t>預算編列原則</a:t>
              </a:r>
              <a:r>
                <a:rPr kumimoji="1" lang="en-US" altLang="zh-TW" sz="2400" dirty="0">
                  <a:solidFill>
                    <a:schemeClr val="bg1"/>
                  </a:solidFill>
                  <a:latin typeface="微軟正黑體" panose="020B0604030504040204" pitchFamily="34" charset="-120"/>
                  <a:ea typeface="微軟正黑體" panose="020B0604030504040204" pitchFamily="34" charset="-120"/>
                  <a:cs typeface="DFMingBold-B5"/>
                </a:rPr>
                <a:t>-</a:t>
              </a:r>
              <a:r>
                <a:rPr kumimoji="1" lang="zh-TW" altLang="en-US" sz="2400" dirty="0">
                  <a:solidFill>
                    <a:schemeClr val="bg1"/>
                  </a:solidFill>
                  <a:latin typeface="微軟正黑體" panose="020B0604030504040204" pitchFamily="34" charset="-120"/>
                  <a:ea typeface="微軟正黑體" panose="020B0604030504040204" pitchFamily="34" charset="-120"/>
                  <a:cs typeface="DFMingBold-B5"/>
                </a:rPr>
                <a:t>支出</a:t>
              </a:r>
            </a:p>
          </p:txBody>
        </p:sp>
      </p:grpSp>
      <p:graphicFrame>
        <p:nvGraphicFramePr>
          <p:cNvPr id="6" name="表格 5"/>
          <p:cNvGraphicFramePr>
            <a:graphicFrameLocks noGrp="1"/>
          </p:cNvGraphicFramePr>
          <p:nvPr>
            <p:extLst>
              <p:ext uri="{D42A27DB-BD31-4B8C-83A1-F6EECF244321}">
                <p14:modId xmlns:p14="http://schemas.microsoft.com/office/powerpoint/2010/main" val="3053109129"/>
              </p:ext>
            </p:extLst>
          </p:nvPr>
        </p:nvGraphicFramePr>
        <p:xfrm>
          <a:off x="935929" y="1119817"/>
          <a:ext cx="9991150" cy="4800745"/>
        </p:xfrm>
        <a:graphic>
          <a:graphicData uri="http://schemas.openxmlformats.org/drawingml/2006/table">
            <a:tbl>
              <a:tblPr firstRow="1" bandRow="1">
                <a:tableStyleId>{93296810-A885-4BE3-A3E7-6D5BEEA58F35}</a:tableStyleId>
              </a:tblPr>
              <a:tblGrid>
                <a:gridCol w="1641016">
                  <a:extLst>
                    <a:ext uri="{9D8B030D-6E8A-4147-A177-3AD203B41FA5}">
                      <a16:colId xmlns:a16="http://schemas.microsoft.com/office/drawing/2014/main" val="20000"/>
                    </a:ext>
                  </a:extLst>
                </a:gridCol>
                <a:gridCol w="3020291">
                  <a:extLst>
                    <a:ext uri="{9D8B030D-6E8A-4147-A177-3AD203B41FA5}">
                      <a16:colId xmlns:a16="http://schemas.microsoft.com/office/drawing/2014/main" val="20001"/>
                    </a:ext>
                  </a:extLst>
                </a:gridCol>
                <a:gridCol w="5329843">
                  <a:extLst>
                    <a:ext uri="{9D8B030D-6E8A-4147-A177-3AD203B41FA5}">
                      <a16:colId xmlns:a16="http://schemas.microsoft.com/office/drawing/2014/main" val="20002"/>
                    </a:ext>
                  </a:extLst>
                </a:gridCol>
              </a:tblGrid>
              <a:tr h="529554">
                <a:tc>
                  <a:txBody>
                    <a:bodyPr/>
                    <a:lstStyle>
                      <a:lvl1pPr marL="0" algn="l" defTabSz="342892" rtl="0" eaLnBrk="1" latinLnBrk="0" hangingPunct="1">
                        <a:defRPr sz="1350" b="1" kern="1200">
                          <a:solidFill>
                            <a:schemeClr val="lt1"/>
                          </a:solidFill>
                          <a:latin typeface="Calibri"/>
                        </a:defRPr>
                      </a:lvl1pPr>
                      <a:lvl2pPr marL="342892" algn="l" defTabSz="342892" rtl="0" eaLnBrk="1" latinLnBrk="0" hangingPunct="1">
                        <a:defRPr sz="1350" b="1" kern="1200">
                          <a:solidFill>
                            <a:schemeClr val="lt1"/>
                          </a:solidFill>
                          <a:latin typeface="Calibri"/>
                        </a:defRPr>
                      </a:lvl2pPr>
                      <a:lvl3pPr marL="685784" algn="l" defTabSz="342892" rtl="0" eaLnBrk="1" latinLnBrk="0" hangingPunct="1">
                        <a:defRPr sz="1350" b="1" kern="1200">
                          <a:solidFill>
                            <a:schemeClr val="lt1"/>
                          </a:solidFill>
                          <a:latin typeface="Calibri"/>
                        </a:defRPr>
                      </a:lvl3pPr>
                      <a:lvl4pPr marL="1028675" algn="l" defTabSz="342892" rtl="0" eaLnBrk="1" latinLnBrk="0" hangingPunct="1">
                        <a:defRPr sz="1350" b="1" kern="1200">
                          <a:solidFill>
                            <a:schemeClr val="lt1"/>
                          </a:solidFill>
                          <a:latin typeface="Calibri"/>
                        </a:defRPr>
                      </a:lvl4pPr>
                      <a:lvl5pPr marL="1371566" algn="l" defTabSz="342892" rtl="0" eaLnBrk="1" latinLnBrk="0" hangingPunct="1">
                        <a:defRPr sz="1350" b="1" kern="1200">
                          <a:solidFill>
                            <a:schemeClr val="lt1"/>
                          </a:solidFill>
                          <a:latin typeface="Calibri"/>
                        </a:defRPr>
                      </a:lvl5pPr>
                      <a:lvl6pPr marL="1714457" algn="l" defTabSz="342892" rtl="0" eaLnBrk="1" latinLnBrk="0" hangingPunct="1">
                        <a:defRPr sz="1350" b="1" kern="1200">
                          <a:solidFill>
                            <a:schemeClr val="lt1"/>
                          </a:solidFill>
                          <a:latin typeface="Calibri"/>
                        </a:defRPr>
                      </a:lvl6pPr>
                      <a:lvl7pPr marL="2057349" algn="l" defTabSz="342892" rtl="0" eaLnBrk="1" latinLnBrk="0" hangingPunct="1">
                        <a:defRPr sz="1350" b="1" kern="1200">
                          <a:solidFill>
                            <a:schemeClr val="lt1"/>
                          </a:solidFill>
                          <a:latin typeface="Calibri"/>
                        </a:defRPr>
                      </a:lvl7pPr>
                      <a:lvl8pPr marL="2400240" algn="l" defTabSz="342892" rtl="0" eaLnBrk="1" latinLnBrk="0" hangingPunct="1">
                        <a:defRPr sz="1350" b="1" kern="1200">
                          <a:solidFill>
                            <a:schemeClr val="lt1"/>
                          </a:solidFill>
                          <a:latin typeface="Calibri"/>
                        </a:defRPr>
                      </a:lvl8pPr>
                      <a:lvl9pPr marL="2743132" algn="l" defTabSz="342892" rtl="0" eaLnBrk="1" latinLnBrk="0" hangingPunct="1">
                        <a:defRPr sz="1350" b="1" kern="1200">
                          <a:solidFill>
                            <a:schemeClr val="lt1"/>
                          </a:solidFill>
                          <a:latin typeface="Calibri"/>
                        </a:defRPr>
                      </a:lvl9pPr>
                    </a:lstStyle>
                    <a:p>
                      <a:pPr algn="ct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會計項目</a:t>
                      </a:r>
                    </a:p>
                  </a:txBody>
                  <a:tcPr marT="45699" marB="45699"/>
                </a:tc>
                <a:tc gridSpan="2">
                  <a:txBody>
                    <a:bodyPr/>
                    <a:lstStyle>
                      <a:lvl1pPr marL="0" algn="l" defTabSz="342892" rtl="0" eaLnBrk="1" latinLnBrk="0" hangingPunct="1">
                        <a:defRPr sz="1350" b="1" kern="1200">
                          <a:solidFill>
                            <a:schemeClr val="lt1"/>
                          </a:solidFill>
                          <a:latin typeface="Calibri"/>
                        </a:defRPr>
                      </a:lvl1pPr>
                      <a:lvl2pPr marL="342892" algn="l" defTabSz="342892" rtl="0" eaLnBrk="1" latinLnBrk="0" hangingPunct="1">
                        <a:defRPr sz="1350" b="1" kern="1200">
                          <a:solidFill>
                            <a:schemeClr val="lt1"/>
                          </a:solidFill>
                          <a:latin typeface="Calibri"/>
                        </a:defRPr>
                      </a:lvl2pPr>
                      <a:lvl3pPr marL="685784" algn="l" defTabSz="342892" rtl="0" eaLnBrk="1" latinLnBrk="0" hangingPunct="1">
                        <a:defRPr sz="1350" b="1" kern="1200">
                          <a:solidFill>
                            <a:schemeClr val="lt1"/>
                          </a:solidFill>
                          <a:latin typeface="Calibri"/>
                        </a:defRPr>
                      </a:lvl3pPr>
                      <a:lvl4pPr marL="1028675" algn="l" defTabSz="342892" rtl="0" eaLnBrk="1" latinLnBrk="0" hangingPunct="1">
                        <a:defRPr sz="1350" b="1" kern="1200">
                          <a:solidFill>
                            <a:schemeClr val="lt1"/>
                          </a:solidFill>
                          <a:latin typeface="Calibri"/>
                        </a:defRPr>
                      </a:lvl4pPr>
                      <a:lvl5pPr marL="1371566" algn="l" defTabSz="342892" rtl="0" eaLnBrk="1" latinLnBrk="0" hangingPunct="1">
                        <a:defRPr sz="1350" b="1" kern="1200">
                          <a:solidFill>
                            <a:schemeClr val="lt1"/>
                          </a:solidFill>
                          <a:latin typeface="Calibri"/>
                        </a:defRPr>
                      </a:lvl5pPr>
                      <a:lvl6pPr marL="1714457" algn="l" defTabSz="342892" rtl="0" eaLnBrk="1" latinLnBrk="0" hangingPunct="1">
                        <a:defRPr sz="1350" b="1" kern="1200">
                          <a:solidFill>
                            <a:schemeClr val="lt1"/>
                          </a:solidFill>
                          <a:latin typeface="Calibri"/>
                        </a:defRPr>
                      </a:lvl6pPr>
                      <a:lvl7pPr marL="2057349" algn="l" defTabSz="342892" rtl="0" eaLnBrk="1" latinLnBrk="0" hangingPunct="1">
                        <a:defRPr sz="1350" b="1" kern="1200">
                          <a:solidFill>
                            <a:schemeClr val="lt1"/>
                          </a:solidFill>
                          <a:latin typeface="Calibri"/>
                        </a:defRPr>
                      </a:lvl7pPr>
                      <a:lvl8pPr marL="2400240" algn="l" defTabSz="342892" rtl="0" eaLnBrk="1" latinLnBrk="0" hangingPunct="1">
                        <a:defRPr sz="1350" b="1" kern="1200">
                          <a:solidFill>
                            <a:schemeClr val="lt1"/>
                          </a:solidFill>
                          <a:latin typeface="Calibri"/>
                        </a:defRPr>
                      </a:lvl8pPr>
                      <a:lvl9pPr marL="2743132" algn="l" defTabSz="342892" rtl="0" eaLnBrk="1" latinLnBrk="0" hangingPunct="1">
                        <a:defRPr sz="1350" b="1" kern="1200">
                          <a:solidFill>
                            <a:schemeClr val="lt1"/>
                          </a:solidFill>
                          <a:latin typeface="Calibri"/>
                        </a:defRPr>
                      </a:lvl9pPr>
                    </a:lstStyle>
                    <a:p>
                      <a:pPr algn="ct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編列原則</a:t>
                      </a:r>
                    </a:p>
                  </a:txBody>
                  <a:tcPr marT="45699" marB="45699"/>
                </a:tc>
                <a:tc hMerge="1">
                  <a:txBody>
                    <a:bodyPr/>
                    <a:lstStyle/>
                    <a:p>
                      <a:pPr algn="ctr"/>
                      <a:endParaRPr lang="zh-TW" altLang="en-US" sz="2800" dirty="0">
                        <a:latin typeface="標楷體" panose="03000509000000000000" pitchFamily="65" charset="-120"/>
                        <a:ea typeface="標楷體" panose="03000509000000000000" pitchFamily="65" charset="-120"/>
                      </a:endParaRPr>
                    </a:p>
                  </a:txBody>
                  <a:tcPr/>
                </a:tc>
                <a:extLst>
                  <a:ext uri="{0D108BD9-81ED-4DB2-BD59-A6C34878D82A}">
                    <a16:rowId xmlns:a16="http://schemas.microsoft.com/office/drawing/2014/main" val="10000"/>
                  </a:ext>
                </a:extLst>
              </a:tr>
              <a:tr h="672221">
                <a:tc rowSpan="5">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pPr algn="ctr"/>
                      <a:r>
                        <a:rPr lang="zh-TW" altLang="en-US" sz="3200" dirty="0">
                          <a:latin typeface="Times New Roman" panose="02020603050405020304" pitchFamily="18" charset="0"/>
                          <a:ea typeface="標楷體" panose="03000509000000000000" pitchFamily="65" charset="-120"/>
                          <a:cs typeface="Times New Roman" panose="02020603050405020304" pitchFamily="18" charset="0"/>
                        </a:rPr>
                        <a:t>福利費</a:t>
                      </a:r>
                      <a:endParaRPr lang="zh-TW" altLang="en-US" sz="3200" b="1" dirty="0">
                        <a:latin typeface="Times New Roman" panose="02020603050405020304" pitchFamily="18" charset="0"/>
                        <a:ea typeface="標楷體" panose="03000509000000000000" pitchFamily="65" charset="-120"/>
                        <a:cs typeface="Times New Roman" panose="02020603050405020304" pitchFamily="18" charset="0"/>
                      </a:endParaRPr>
                    </a:p>
                  </a:txBody>
                  <a:tcPr marT="45699" marB="45699" anchor="ctr"/>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期初、期末共融餐會</a:t>
                      </a:r>
                      <a:endParaRPr lang="zh-TW" altLang="en-US" sz="24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699" marB="45699" anchor="ctr"/>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各預算單位編列每人</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1,000</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元</a:t>
                      </a:r>
                      <a:endParaRPr lang="zh-TW" altLang="en-US" sz="2400" b="0" dirty="0">
                        <a:solidFill>
                          <a:srgbClr val="0033CC"/>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699" marB="45699" anchor="ctr"/>
                </a:tc>
                <a:extLst>
                  <a:ext uri="{0D108BD9-81ED-4DB2-BD59-A6C34878D82A}">
                    <a16:rowId xmlns:a16="http://schemas.microsoft.com/office/drawing/2014/main" val="10001"/>
                  </a:ext>
                </a:extLst>
              </a:tr>
              <a:tr h="598495">
                <a:tc vMerge="1">
                  <a:txBody>
                    <a:bodyPr/>
                    <a:lstStyle/>
                    <a:p>
                      <a:endParaRPr lang="zh-TW" altLang="en-US" sz="2400" spc="-500" baseline="0" dirty="0">
                        <a:latin typeface="標楷體" panose="03000509000000000000" pitchFamily="65" charset="-120"/>
                        <a:ea typeface="標楷體" panose="03000509000000000000" pitchFamily="65" charset="-120"/>
                      </a:endParaRPr>
                    </a:p>
                  </a:txBody>
                  <a:tcPr marT="45699" marB="45699" anchor="ctr"/>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聖誕復活共融餐費</a:t>
                      </a:r>
                      <a:endParaRPr lang="zh-TW" altLang="en-US" sz="24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699" marB="45699" anchor="ctr"/>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每人</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500</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元由使命副校長室統一編列</a:t>
                      </a:r>
                      <a:endParaRPr lang="zh-TW" altLang="en-US" sz="24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699" marB="45699" anchor="ctr"/>
                </a:tc>
                <a:extLst>
                  <a:ext uri="{0D108BD9-81ED-4DB2-BD59-A6C34878D82A}">
                    <a16:rowId xmlns:a16="http://schemas.microsoft.com/office/drawing/2014/main" val="10002"/>
                  </a:ext>
                </a:extLst>
              </a:tr>
              <a:tr h="716471">
                <a:tc vMerge="1">
                  <a:txBody>
                    <a:bodyPr/>
                    <a:lstStyle/>
                    <a:p>
                      <a:endParaRPr lang="zh-TW" altLang="en-US"/>
                    </a:p>
                  </a:txBody>
                  <a:tcPr/>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成長精進活動費</a:t>
                      </a:r>
                      <a:endParaRPr lang="zh-TW" altLang="en-US" sz="24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699" marB="45699" anchor="ctr"/>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每人</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1,500</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元由使命副校長室統一編列</a:t>
                      </a:r>
                      <a:endParaRPr lang="en-US" altLang="zh-TW" sz="24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699" marB="45699" anchor="ctr"/>
                </a:tc>
                <a:extLst>
                  <a:ext uri="{0D108BD9-81ED-4DB2-BD59-A6C34878D82A}">
                    <a16:rowId xmlns:a16="http://schemas.microsoft.com/office/drawing/2014/main" val="10005"/>
                  </a:ext>
                </a:extLst>
              </a:tr>
              <a:tr h="1047892">
                <a:tc vMerge="1">
                  <a:txBody>
                    <a:bodyPr/>
                    <a:lstStyle/>
                    <a:p>
                      <a:endParaRPr lang="zh-TW" altLang="en-US" sz="2400" spc="-500" baseline="0" dirty="0">
                        <a:latin typeface="標楷體" panose="03000509000000000000" pitchFamily="65" charset="-120"/>
                        <a:ea typeface="標楷體" panose="03000509000000000000" pitchFamily="65" charset="-120"/>
                      </a:endParaRPr>
                    </a:p>
                  </a:txBody>
                  <a:tcPr anchor="ctr"/>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運動服裝或其他</a:t>
                      </a:r>
                      <a:endParaRPr lang="zh-TW" altLang="en-US" sz="24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699" marB="45699" anchor="ctr"/>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pPr marL="0" indent="0">
                        <a:buFont typeface="Arial" panose="020B0604020202020204" pitchFamily="34" charset="0"/>
                        <a:buNone/>
                      </a:pPr>
                      <a:r>
                        <a:rPr lang="zh-TW" altLang="zh-TW" sz="2400" u="none" kern="100" dirty="0">
                          <a:effectLst/>
                          <a:latin typeface="Times New Roman" panose="02020603050405020304" pitchFamily="18" charset="0"/>
                          <a:ea typeface="標楷體" panose="03000509000000000000" pitchFamily="65" charset="-120"/>
                          <a:cs typeface="Times New Roman" panose="02020603050405020304" pitchFamily="18" charset="0"/>
                        </a:rPr>
                        <a:t>各預算單位編列每人</a:t>
                      </a:r>
                      <a:r>
                        <a:rPr lang="en-US" altLang="zh-TW" sz="2400" u="none" kern="100" dirty="0">
                          <a:effectLst/>
                          <a:latin typeface="Times New Roman" panose="02020603050405020304" pitchFamily="18" charset="0"/>
                          <a:ea typeface="標楷體" panose="03000509000000000000" pitchFamily="65" charset="-120"/>
                          <a:cs typeface="Times New Roman" panose="02020603050405020304" pitchFamily="18" charset="0"/>
                        </a:rPr>
                        <a:t>1,200</a:t>
                      </a:r>
                      <a:r>
                        <a:rPr lang="zh-TW" altLang="zh-TW" sz="2400" u="none" kern="100" dirty="0">
                          <a:effectLst/>
                          <a:latin typeface="Times New Roman" panose="02020603050405020304" pitchFamily="18" charset="0"/>
                          <a:ea typeface="標楷體" panose="03000509000000000000" pitchFamily="65" charset="-120"/>
                          <a:cs typeface="Times New Roman" panose="02020603050405020304" pitchFamily="18" charset="0"/>
                        </a:rPr>
                        <a:t>元</a:t>
                      </a:r>
                      <a:r>
                        <a:rPr lang="zh-TW" altLang="en-US" sz="2400" u="none" kern="100" dirty="0">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kern="100" dirty="0">
                          <a:effectLst/>
                          <a:latin typeface="Times New Roman" panose="02020603050405020304" pitchFamily="18" charset="0"/>
                          <a:ea typeface="標楷體" panose="03000509000000000000" pitchFamily="65" charset="-120"/>
                          <a:cs typeface="Times New Roman" panose="02020603050405020304" pitchFamily="18" charset="0"/>
                        </a:rPr>
                        <a:t>其</a:t>
                      </a:r>
                      <a:r>
                        <a:rPr lang="zh-TW" altLang="zh-TW" sz="2400" kern="100" dirty="0">
                          <a:effectLst/>
                          <a:latin typeface="Times New Roman" panose="02020603050405020304" pitchFamily="18" charset="0"/>
                          <a:ea typeface="標楷體" panose="03000509000000000000" pitchFamily="65" charset="-120"/>
                          <a:cs typeface="Times New Roman" panose="02020603050405020304" pitchFamily="18" charset="0"/>
                        </a:rPr>
                        <a:t>支給規定依「輔仁大學教職員工福利互助委員會議」決議辦理。</a:t>
                      </a:r>
                      <a:endParaRPr lang="en-US" altLang="zh-TW" sz="24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699" marB="45699" anchor="ctr"/>
                </a:tc>
                <a:extLst>
                  <a:ext uri="{0D108BD9-81ED-4DB2-BD59-A6C34878D82A}">
                    <a16:rowId xmlns:a16="http://schemas.microsoft.com/office/drawing/2014/main" val="10003"/>
                  </a:ext>
                </a:extLst>
              </a:tr>
              <a:tr h="1095326">
                <a:tc vMerge="1">
                  <a:txBody>
                    <a:bodyPr/>
                    <a:lstStyle/>
                    <a:p>
                      <a:endParaRPr lang="zh-TW" altLang="en-US"/>
                    </a:p>
                  </a:txBody>
                  <a:tcPr/>
                </a:tc>
                <a:tc gridSpan="2">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pPr marL="182563" marR="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en-US" sz="2400" kern="100" dirty="0">
                          <a:effectLst/>
                          <a:latin typeface="Times New Roman" panose="02020603050405020304" pitchFamily="18" charset="0"/>
                          <a:ea typeface="標楷體" panose="03000509000000000000" pitchFamily="65" charset="-120"/>
                          <a:cs typeface="Times New Roman" panose="02020603050405020304" pitchFamily="18" charset="0"/>
                        </a:rPr>
                        <a:t>上述福利項目不得互相勻支或流用。</a:t>
                      </a:r>
                      <a:endParaRPr lang="en-US" altLang="zh-TW" sz="2400" kern="100" dirty="0">
                        <a:effectLst/>
                        <a:latin typeface="Times New Roman" panose="02020603050405020304" pitchFamily="18" charset="0"/>
                        <a:ea typeface="標楷體" panose="03000509000000000000" pitchFamily="65" charset="-120"/>
                        <a:cs typeface="Times New Roman" panose="02020603050405020304" pitchFamily="18" charset="0"/>
                      </a:endParaRPr>
                    </a:p>
                    <a:p>
                      <a:pPr marL="182563" marR="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zh-TW" sz="2400" kern="100" dirty="0">
                          <a:effectLst/>
                          <a:latin typeface="Times New Roman" panose="02020603050405020304" pitchFamily="18" charset="0"/>
                          <a:ea typeface="標楷體" panose="03000509000000000000" pitchFamily="65" charset="-120"/>
                          <a:cs typeface="Times New Roman" panose="02020603050405020304" pitchFamily="18" charset="0"/>
                        </a:rPr>
                        <a:t>其餘依「輔仁大學教職員工福利實施辦法」辦理。</a:t>
                      </a:r>
                      <a:endParaRPr lang="zh-TW" altLang="en-US" sz="2400" dirty="0">
                        <a:latin typeface="Times New Roman" panose="02020603050405020304" pitchFamily="18" charset="0"/>
                        <a:ea typeface="標楷體" panose="03000509000000000000" pitchFamily="65" charset="-120"/>
                        <a:cs typeface="Times New Roman" panose="02020603050405020304" pitchFamily="18" charset="0"/>
                      </a:endParaRPr>
                    </a:p>
                  </a:txBody>
                  <a:tcPr marT="45699" marB="45699" anchor="ctr"/>
                </a:tc>
                <a:tc hMerge="1">
                  <a:txBody>
                    <a:bodyPr/>
                    <a:lstStyle/>
                    <a:p>
                      <a:endParaRPr lang="zh-TW" altLang="en-US" dirty="0"/>
                    </a:p>
                  </a:txBody>
                  <a:tcPr marT="45699" marB="45699" anchor="ctr"/>
                </a:tc>
                <a:extLst>
                  <a:ext uri="{0D108BD9-81ED-4DB2-BD59-A6C34878D82A}">
                    <a16:rowId xmlns:a16="http://schemas.microsoft.com/office/drawing/2014/main" val="2725737825"/>
                  </a:ext>
                </a:extLst>
              </a:tr>
            </a:tbl>
          </a:graphicData>
        </a:graphic>
      </p:graphicFrame>
      <p:sp>
        <p:nvSpPr>
          <p:cNvPr id="9" name="禁止標誌 8"/>
          <p:cNvSpPr/>
          <p:nvPr/>
        </p:nvSpPr>
        <p:spPr>
          <a:xfrm rot="1129352">
            <a:off x="8935789" y="324714"/>
            <a:ext cx="3112217" cy="3066356"/>
          </a:xfrm>
          <a:prstGeom prst="noSmoking">
            <a:avLst>
              <a:gd name="adj" fmla="val 10597"/>
            </a:avLst>
          </a:prstGeom>
          <a:solidFill>
            <a:srgbClr val="C00000"/>
          </a:solidFill>
        </p:spPr>
        <p:style>
          <a:lnRef idx="1">
            <a:schemeClr val="accent2"/>
          </a:lnRef>
          <a:fillRef idx="3">
            <a:schemeClr val="accent2"/>
          </a:fillRef>
          <a:effectRef idx="2">
            <a:schemeClr val="accent2"/>
          </a:effectRef>
          <a:fontRef idx="minor">
            <a:schemeClr val="lt1"/>
          </a:fontRef>
        </p:style>
        <p:txBody>
          <a:bodyPr rtlCol="0" anchor="ctr"/>
          <a:lstStyle/>
          <a:p>
            <a:pPr lvl="0" algn="ctr" eaLnBrk="0" fontAlgn="base" hangingPunct="0">
              <a:spcBef>
                <a:spcPct val="0"/>
              </a:spcBef>
              <a:spcAft>
                <a:spcPct val="0"/>
              </a:spcAft>
              <a:tabLst>
                <a:tab pos="2779713" algn="l"/>
              </a:tabLst>
              <a:defRPr/>
            </a:pPr>
            <a:r>
              <a:rPr lang="zh-TW" altLang="en-US" sz="6000" b="1" kern="0" dirty="0">
                <a:ln>
                  <a:solidFill>
                    <a:srgbClr val="FFC000"/>
                  </a:solidFill>
                </a:ln>
                <a:solidFill>
                  <a:srgbClr val="FFFF00"/>
                </a:solidFill>
                <a:latin typeface="微軟正黑體" panose="020B0604030504040204" pitchFamily="34" charset="-120"/>
                <a:ea typeface="微軟正黑體" panose="020B0604030504040204" pitchFamily="34" charset="-120"/>
              </a:rPr>
              <a:t>不得流用</a:t>
            </a:r>
          </a:p>
        </p:txBody>
      </p:sp>
      <p:sp>
        <p:nvSpPr>
          <p:cNvPr id="7" name="投影片編號版面配置區 6"/>
          <p:cNvSpPr>
            <a:spLocks noGrp="1"/>
          </p:cNvSpPr>
          <p:nvPr>
            <p:ph type="sldNum" sz="quarter" idx="12"/>
          </p:nvPr>
        </p:nvSpPr>
        <p:spPr/>
        <p:txBody>
          <a:bodyPr/>
          <a:lstStyle/>
          <a:p>
            <a:fld id="{49F25161-6D8E-664C-90FD-DD969A813E5B}" type="slidenum">
              <a:rPr kumimoji="1" lang="zh-TW" altLang="en-US" smtClean="0"/>
              <a:t>13</a:t>
            </a:fld>
            <a:endParaRPr kumimoji="1" lang="zh-TW" altLang="en-US"/>
          </a:p>
        </p:txBody>
      </p:sp>
    </p:spTree>
    <p:extLst>
      <p:ext uri="{BB962C8B-B14F-4D97-AF65-F5344CB8AC3E}">
        <p14:creationId xmlns:p14="http://schemas.microsoft.com/office/powerpoint/2010/main" val="1564865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群組 2"/>
          <p:cNvGrpSpPr/>
          <p:nvPr/>
        </p:nvGrpSpPr>
        <p:grpSpPr>
          <a:xfrm>
            <a:off x="145858" y="275512"/>
            <a:ext cx="3996267" cy="914400"/>
            <a:chOff x="8349927" y="162485"/>
            <a:chExt cx="3996267" cy="914400"/>
          </a:xfrm>
        </p:grpSpPr>
        <p:pic>
          <p:nvPicPr>
            <p:cNvPr id="4" name="圖片 3"/>
            <p:cNvPicPr>
              <a:picLocks noChangeAspect="1"/>
            </p:cNvPicPr>
            <p:nvPr/>
          </p:nvPicPr>
          <p:blipFill>
            <a:blip r:embed="rId2"/>
            <a:stretch>
              <a:fillRect/>
            </a:stretch>
          </p:blipFill>
          <p:spPr>
            <a:xfrm>
              <a:off x="8349927" y="162485"/>
              <a:ext cx="3996267" cy="914400"/>
            </a:xfrm>
            <a:prstGeom prst="rect">
              <a:avLst/>
            </a:prstGeom>
          </p:spPr>
        </p:pic>
        <p:sp>
          <p:nvSpPr>
            <p:cNvPr id="5" name="文字方塊 4"/>
            <p:cNvSpPr txBox="1"/>
            <p:nvPr/>
          </p:nvSpPr>
          <p:spPr>
            <a:xfrm>
              <a:off x="9140000" y="239101"/>
              <a:ext cx="2926206" cy="461665"/>
            </a:xfrm>
            <a:prstGeom prst="rect">
              <a:avLst/>
            </a:prstGeom>
            <a:noFill/>
          </p:spPr>
          <p:txBody>
            <a:bodyPr wrap="square" rtlCol="0">
              <a:spAutoFit/>
            </a:bodyPr>
            <a:lstStyle/>
            <a:p>
              <a:pPr algn="dist"/>
              <a:r>
                <a:rPr kumimoji="1" lang="zh-TW" altLang="en-US" sz="2400" dirty="0">
                  <a:solidFill>
                    <a:schemeClr val="bg1"/>
                  </a:solidFill>
                  <a:latin typeface="微軟正黑體" panose="020B0604030504040204" pitchFamily="34" charset="-120"/>
                  <a:ea typeface="微軟正黑體" panose="020B0604030504040204" pitchFamily="34" charset="-120"/>
                  <a:cs typeface="DFMingBold-B5"/>
                </a:rPr>
                <a:t>預算編列原則</a:t>
              </a:r>
              <a:r>
                <a:rPr kumimoji="1" lang="en-US" altLang="zh-TW" sz="2400" dirty="0">
                  <a:solidFill>
                    <a:schemeClr val="bg1"/>
                  </a:solidFill>
                  <a:latin typeface="微軟正黑體" panose="020B0604030504040204" pitchFamily="34" charset="-120"/>
                  <a:ea typeface="微軟正黑體" panose="020B0604030504040204" pitchFamily="34" charset="-120"/>
                  <a:cs typeface="DFMingBold-B5"/>
                </a:rPr>
                <a:t>-</a:t>
              </a:r>
              <a:r>
                <a:rPr kumimoji="1" lang="zh-TW" altLang="en-US" sz="2400" dirty="0">
                  <a:solidFill>
                    <a:schemeClr val="bg1"/>
                  </a:solidFill>
                  <a:latin typeface="微軟正黑體" panose="020B0604030504040204" pitchFamily="34" charset="-120"/>
                  <a:ea typeface="微軟正黑體" panose="020B0604030504040204" pitchFamily="34" charset="-120"/>
                  <a:cs typeface="DFMingBold-B5"/>
                </a:rPr>
                <a:t>支出</a:t>
              </a:r>
            </a:p>
          </p:txBody>
        </p:sp>
      </p:grpSp>
      <p:graphicFrame>
        <p:nvGraphicFramePr>
          <p:cNvPr id="6" name="資料庫圖表 5"/>
          <p:cNvGraphicFramePr/>
          <p:nvPr>
            <p:extLst>
              <p:ext uri="{D42A27DB-BD31-4B8C-83A1-F6EECF244321}">
                <p14:modId xmlns:p14="http://schemas.microsoft.com/office/powerpoint/2010/main" val="962421941"/>
              </p:ext>
            </p:extLst>
          </p:nvPr>
        </p:nvGraphicFramePr>
        <p:xfrm>
          <a:off x="1691640" y="1398192"/>
          <a:ext cx="9144000" cy="546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矩形 5"/>
          <p:cNvSpPr>
            <a:spLocks noChangeArrowheads="1"/>
          </p:cNvSpPr>
          <p:nvPr/>
        </p:nvSpPr>
        <p:spPr bwMode="auto">
          <a:xfrm>
            <a:off x="-914507" y="3510964"/>
            <a:ext cx="46482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vert="eaVert" wrap="none" anchor="ctr"/>
          <a:lstStyle>
            <a:lvl1pPr>
              <a:defRPr>
                <a:solidFill>
                  <a:schemeClr val="tx1"/>
                </a:solidFill>
                <a:latin typeface="Arial" charset="0"/>
                <a:ea typeface="標楷體" pitchFamily="65" charset="-120"/>
              </a:defRPr>
            </a:lvl1pPr>
            <a:lvl2pPr marL="742950" indent="-285750">
              <a:defRPr>
                <a:solidFill>
                  <a:schemeClr val="tx1"/>
                </a:solidFill>
                <a:latin typeface="Arial" charset="0"/>
                <a:ea typeface="標楷體" pitchFamily="65" charset="-120"/>
              </a:defRPr>
            </a:lvl2pPr>
            <a:lvl3pPr marL="1143000" indent="-228600">
              <a:defRPr>
                <a:solidFill>
                  <a:schemeClr val="tx1"/>
                </a:solidFill>
                <a:latin typeface="Arial" charset="0"/>
                <a:ea typeface="標楷體" pitchFamily="65" charset="-120"/>
              </a:defRPr>
            </a:lvl3pPr>
            <a:lvl4pPr marL="1600200" indent="-228600">
              <a:defRPr>
                <a:solidFill>
                  <a:schemeClr val="tx1"/>
                </a:solidFill>
                <a:latin typeface="Arial" charset="0"/>
                <a:ea typeface="標楷體" pitchFamily="65" charset="-120"/>
              </a:defRPr>
            </a:lvl4pPr>
            <a:lvl5pPr marL="2057400" indent="-228600">
              <a:defRPr>
                <a:solidFill>
                  <a:schemeClr val="tx1"/>
                </a:solidFill>
                <a:latin typeface="Arial" charset="0"/>
                <a:ea typeface="標楷體" pitchFamily="65" charset="-120"/>
              </a:defRPr>
            </a:lvl5pPr>
            <a:lvl6pPr marL="2514600" indent="-228600" eaLnBrk="0" fontAlgn="base" hangingPunct="0">
              <a:spcBef>
                <a:spcPct val="0"/>
              </a:spcBef>
              <a:spcAft>
                <a:spcPct val="0"/>
              </a:spcAft>
              <a:defRPr>
                <a:solidFill>
                  <a:schemeClr val="tx1"/>
                </a:solidFill>
                <a:latin typeface="Arial" charset="0"/>
                <a:ea typeface="標楷體" pitchFamily="65" charset="-120"/>
              </a:defRPr>
            </a:lvl6pPr>
            <a:lvl7pPr marL="2971800" indent="-228600" eaLnBrk="0" fontAlgn="base" hangingPunct="0">
              <a:spcBef>
                <a:spcPct val="0"/>
              </a:spcBef>
              <a:spcAft>
                <a:spcPct val="0"/>
              </a:spcAft>
              <a:defRPr>
                <a:solidFill>
                  <a:schemeClr val="tx1"/>
                </a:solidFill>
                <a:latin typeface="Arial" charset="0"/>
                <a:ea typeface="標楷體" pitchFamily="65" charset="-120"/>
              </a:defRPr>
            </a:lvl7pPr>
            <a:lvl8pPr marL="3429000" indent="-228600" eaLnBrk="0" fontAlgn="base" hangingPunct="0">
              <a:spcBef>
                <a:spcPct val="0"/>
              </a:spcBef>
              <a:spcAft>
                <a:spcPct val="0"/>
              </a:spcAft>
              <a:defRPr>
                <a:solidFill>
                  <a:schemeClr val="tx1"/>
                </a:solidFill>
                <a:latin typeface="Arial" charset="0"/>
                <a:ea typeface="標楷體" pitchFamily="65" charset="-120"/>
              </a:defRPr>
            </a:lvl8pPr>
            <a:lvl9pPr marL="3886200" indent="-228600" eaLnBrk="0" fontAlgn="base" hangingPunct="0">
              <a:spcBef>
                <a:spcPct val="0"/>
              </a:spcBef>
              <a:spcAft>
                <a:spcPct val="0"/>
              </a:spcAft>
              <a:defRPr>
                <a:solidFill>
                  <a:schemeClr val="tx1"/>
                </a:solidFill>
                <a:latin typeface="Arial" charset="0"/>
                <a:ea typeface="標楷體" pitchFamily="65" charset="-120"/>
              </a:defRPr>
            </a:lvl9pPr>
          </a:lstStyle>
          <a:p>
            <a:pPr algn="ctr"/>
            <a:r>
              <a:rPr lang="zh-TW" altLang="en-US" sz="4000" b="1" dirty="0">
                <a:solidFill>
                  <a:schemeClr val="tx2">
                    <a:lumMod val="75000"/>
                  </a:schemeClr>
                </a:solidFill>
              </a:rPr>
              <a:t>校內單位租借場地</a:t>
            </a:r>
          </a:p>
        </p:txBody>
      </p:sp>
      <p:sp>
        <p:nvSpPr>
          <p:cNvPr id="8" name="投影片編號版面配置區 7"/>
          <p:cNvSpPr>
            <a:spLocks noGrp="1"/>
          </p:cNvSpPr>
          <p:nvPr>
            <p:ph type="sldNum" sz="quarter" idx="12"/>
          </p:nvPr>
        </p:nvSpPr>
        <p:spPr/>
        <p:txBody>
          <a:bodyPr/>
          <a:lstStyle/>
          <a:p>
            <a:fld id="{49F25161-6D8E-664C-90FD-DD969A813E5B}" type="slidenum">
              <a:rPr kumimoji="1" lang="zh-TW" altLang="en-US" smtClean="0"/>
              <a:t>14</a:t>
            </a:fld>
            <a:endParaRPr kumimoji="1" lang="zh-TW" altLang="en-US"/>
          </a:p>
        </p:txBody>
      </p:sp>
    </p:spTree>
    <p:extLst>
      <p:ext uri="{BB962C8B-B14F-4D97-AF65-F5344CB8AC3E}">
        <p14:creationId xmlns:p14="http://schemas.microsoft.com/office/powerpoint/2010/main" val="2452218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群組 2"/>
          <p:cNvGrpSpPr/>
          <p:nvPr/>
        </p:nvGrpSpPr>
        <p:grpSpPr>
          <a:xfrm>
            <a:off x="145858" y="275512"/>
            <a:ext cx="3996267" cy="914400"/>
            <a:chOff x="8349927" y="162485"/>
            <a:chExt cx="3996267" cy="914400"/>
          </a:xfrm>
        </p:grpSpPr>
        <p:pic>
          <p:nvPicPr>
            <p:cNvPr id="4" name="圖片 3"/>
            <p:cNvPicPr>
              <a:picLocks noChangeAspect="1"/>
            </p:cNvPicPr>
            <p:nvPr/>
          </p:nvPicPr>
          <p:blipFill>
            <a:blip r:embed="rId2"/>
            <a:stretch>
              <a:fillRect/>
            </a:stretch>
          </p:blipFill>
          <p:spPr>
            <a:xfrm>
              <a:off x="8349927" y="162485"/>
              <a:ext cx="3996267" cy="914400"/>
            </a:xfrm>
            <a:prstGeom prst="rect">
              <a:avLst/>
            </a:prstGeom>
          </p:spPr>
        </p:pic>
        <p:sp>
          <p:nvSpPr>
            <p:cNvPr id="5" name="文字方塊 4"/>
            <p:cNvSpPr txBox="1"/>
            <p:nvPr/>
          </p:nvSpPr>
          <p:spPr>
            <a:xfrm>
              <a:off x="9140000" y="239101"/>
              <a:ext cx="2926206" cy="461665"/>
            </a:xfrm>
            <a:prstGeom prst="rect">
              <a:avLst/>
            </a:prstGeom>
            <a:noFill/>
          </p:spPr>
          <p:txBody>
            <a:bodyPr wrap="square" rtlCol="0">
              <a:spAutoFit/>
            </a:bodyPr>
            <a:lstStyle/>
            <a:p>
              <a:pPr algn="dist"/>
              <a:r>
                <a:rPr kumimoji="1" lang="zh-TW" altLang="en-US" sz="2400" dirty="0">
                  <a:solidFill>
                    <a:schemeClr val="bg1"/>
                  </a:solidFill>
                  <a:latin typeface="微軟正黑體" panose="020B0604030504040204" pitchFamily="34" charset="-120"/>
                  <a:ea typeface="微軟正黑體" panose="020B0604030504040204" pitchFamily="34" charset="-120"/>
                  <a:cs typeface="DFMingBold-B5"/>
                </a:rPr>
                <a:t>預算編列原則</a:t>
              </a:r>
              <a:r>
                <a:rPr kumimoji="1" lang="en-US" altLang="zh-TW" sz="2400" dirty="0">
                  <a:solidFill>
                    <a:schemeClr val="bg1"/>
                  </a:solidFill>
                  <a:latin typeface="微軟正黑體" panose="020B0604030504040204" pitchFamily="34" charset="-120"/>
                  <a:ea typeface="微軟正黑體" panose="020B0604030504040204" pitchFamily="34" charset="-120"/>
                  <a:cs typeface="DFMingBold-B5"/>
                </a:rPr>
                <a:t>-</a:t>
              </a:r>
              <a:r>
                <a:rPr kumimoji="1" lang="zh-TW" altLang="en-US" sz="2400" dirty="0">
                  <a:solidFill>
                    <a:schemeClr val="bg1"/>
                  </a:solidFill>
                  <a:latin typeface="微軟正黑體" panose="020B0604030504040204" pitchFamily="34" charset="-120"/>
                  <a:ea typeface="微軟正黑體" panose="020B0604030504040204" pitchFamily="34" charset="-120"/>
                  <a:cs typeface="DFMingBold-B5"/>
                </a:rPr>
                <a:t>支出</a:t>
              </a:r>
            </a:p>
          </p:txBody>
        </p:sp>
      </p:grpSp>
      <p:graphicFrame>
        <p:nvGraphicFramePr>
          <p:cNvPr id="6" name="表格 5"/>
          <p:cNvGraphicFramePr>
            <a:graphicFrameLocks noGrp="1"/>
          </p:cNvGraphicFramePr>
          <p:nvPr>
            <p:extLst>
              <p:ext uri="{D42A27DB-BD31-4B8C-83A1-F6EECF244321}">
                <p14:modId xmlns:p14="http://schemas.microsoft.com/office/powerpoint/2010/main" val="2116815068"/>
              </p:ext>
            </p:extLst>
          </p:nvPr>
        </p:nvGraphicFramePr>
        <p:xfrm>
          <a:off x="691896" y="1011998"/>
          <a:ext cx="10808208" cy="5356768"/>
        </p:xfrm>
        <a:graphic>
          <a:graphicData uri="http://schemas.openxmlformats.org/drawingml/2006/table">
            <a:tbl>
              <a:tblPr firstRow="1" bandRow="1">
                <a:tableStyleId>{93296810-A885-4BE3-A3E7-6D5BEEA58F35}</a:tableStyleId>
              </a:tblPr>
              <a:tblGrid>
                <a:gridCol w="2076115">
                  <a:extLst>
                    <a:ext uri="{9D8B030D-6E8A-4147-A177-3AD203B41FA5}">
                      <a16:colId xmlns:a16="http://schemas.microsoft.com/office/drawing/2014/main" val="20000"/>
                    </a:ext>
                  </a:extLst>
                </a:gridCol>
                <a:gridCol w="1841270">
                  <a:extLst>
                    <a:ext uri="{9D8B030D-6E8A-4147-A177-3AD203B41FA5}">
                      <a16:colId xmlns:a16="http://schemas.microsoft.com/office/drawing/2014/main" val="20001"/>
                    </a:ext>
                  </a:extLst>
                </a:gridCol>
                <a:gridCol w="6890823">
                  <a:extLst>
                    <a:ext uri="{9D8B030D-6E8A-4147-A177-3AD203B41FA5}">
                      <a16:colId xmlns:a16="http://schemas.microsoft.com/office/drawing/2014/main" val="20002"/>
                    </a:ext>
                  </a:extLst>
                </a:gridCol>
              </a:tblGrid>
              <a:tr h="524771">
                <a:tc>
                  <a:txBody>
                    <a:bodyPr/>
                    <a:lstStyle>
                      <a:lvl1pPr marL="0" algn="l" defTabSz="342892" rtl="0" eaLnBrk="1" latinLnBrk="0" hangingPunct="1">
                        <a:defRPr sz="1350" b="1" kern="1200">
                          <a:solidFill>
                            <a:schemeClr val="lt1"/>
                          </a:solidFill>
                          <a:latin typeface="Calibri"/>
                        </a:defRPr>
                      </a:lvl1pPr>
                      <a:lvl2pPr marL="342892" algn="l" defTabSz="342892" rtl="0" eaLnBrk="1" latinLnBrk="0" hangingPunct="1">
                        <a:defRPr sz="1350" b="1" kern="1200">
                          <a:solidFill>
                            <a:schemeClr val="lt1"/>
                          </a:solidFill>
                          <a:latin typeface="Calibri"/>
                        </a:defRPr>
                      </a:lvl2pPr>
                      <a:lvl3pPr marL="685784" algn="l" defTabSz="342892" rtl="0" eaLnBrk="1" latinLnBrk="0" hangingPunct="1">
                        <a:defRPr sz="1350" b="1" kern="1200">
                          <a:solidFill>
                            <a:schemeClr val="lt1"/>
                          </a:solidFill>
                          <a:latin typeface="Calibri"/>
                        </a:defRPr>
                      </a:lvl3pPr>
                      <a:lvl4pPr marL="1028675" algn="l" defTabSz="342892" rtl="0" eaLnBrk="1" latinLnBrk="0" hangingPunct="1">
                        <a:defRPr sz="1350" b="1" kern="1200">
                          <a:solidFill>
                            <a:schemeClr val="lt1"/>
                          </a:solidFill>
                          <a:latin typeface="Calibri"/>
                        </a:defRPr>
                      </a:lvl4pPr>
                      <a:lvl5pPr marL="1371566" algn="l" defTabSz="342892" rtl="0" eaLnBrk="1" latinLnBrk="0" hangingPunct="1">
                        <a:defRPr sz="1350" b="1" kern="1200">
                          <a:solidFill>
                            <a:schemeClr val="lt1"/>
                          </a:solidFill>
                          <a:latin typeface="Calibri"/>
                        </a:defRPr>
                      </a:lvl5pPr>
                      <a:lvl6pPr marL="1714457" algn="l" defTabSz="342892" rtl="0" eaLnBrk="1" latinLnBrk="0" hangingPunct="1">
                        <a:defRPr sz="1350" b="1" kern="1200">
                          <a:solidFill>
                            <a:schemeClr val="lt1"/>
                          </a:solidFill>
                          <a:latin typeface="Calibri"/>
                        </a:defRPr>
                      </a:lvl6pPr>
                      <a:lvl7pPr marL="2057349" algn="l" defTabSz="342892" rtl="0" eaLnBrk="1" latinLnBrk="0" hangingPunct="1">
                        <a:defRPr sz="1350" b="1" kern="1200">
                          <a:solidFill>
                            <a:schemeClr val="lt1"/>
                          </a:solidFill>
                          <a:latin typeface="Calibri"/>
                        </a:defRPr>
                      </a:lvl7pPr>
                      <a:lvl8pPr marL="2400240" algn="l" defTabSz="342892" rtl="0" eaLnBrk="1" latinLnBrk="0" hangingPunct="1">
                        <a:defRPr sz="1350" b="1" kern="1200">
                          <a:solidFill>
                            <a:schemeClr val="lt1"/>
                          </a:solidFill>
                          <a:latin typeface="Calibri"/>
                        </a:defRPr>
                      </a:lvl8pPr>
                      <a:lvl9pPr marL="2743132" algn="l" defTabSz="342892" rtl="0" eaLnBrk="1" latinLnBrk="0" hangingPunct="1">
                        <a:defRPr sz="1350" b="1" kern="1200">
                          <a:solidFill>
                            <a:schemeClr val="lt1"/>
                          </a:solidFill>
                          <a:latin typeface="Calibri"/>
                        </a:defRPr>
                      </a:lvl9pPr>
                    </a:lstStyle>
                    <a:p>
                      <a:pPr algn="ct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會計項目</a:t>
                      </a:r>
                    </a:p>
                  </a:txBody>
                  <a:tcPr marT="45722" marB="45722"/>
                </a:tc>
                <a:tc gridSpan="2">
                  <a:txBody>
                    <a:bodyPr/>
                    <a:lstStyle>
                      <a:lvl1pPr marL="0" algn="l" defTabSz="342892" rtl="0" eaLnBrk="1" latinLnBrk="0" hangingPunct="1">
                        <a:defRPr sz="1350" b="1" kern="1200">
                          <a:solidFill>
                            <a:schemeClr val="lt1"/>
                          </a:solidFill>
                          <a:latin typeface="Calibri"/>
                        </a:defRPr>
                      </a:lvl1pPr>
                      <a:lvl2pPr marL="342892" algn="l" defTabSz="342892" rtl="0" eaLnBrk="1" latinLnBrk="0" hangingPunct="1">
                        <a:defRPr sz="1350" b="1" kern="1200">
                          <a:solidFill>
                            <a:schemeClr val="lt1"/>
                          </a:solidFill>
                          <a:latin typeface="Calibri"/>
                        </a:defRPr>
                      </a:lvl2pPr>
                      <a:lvl3pPr marL="685784" algn="l" defTabSz="342892" rtl="0" eaLnBrk="1" latinLnBrk="0" hangingPunct="1">
                        <a:defRPr sz="1350" b="1" kern="1200">
                          <a:solidFill>
                            <a:schemeClr val="lt1"/>
                          </a:solidFill>
                          <a:latin typeface="Calibri"/>
                        </a:defRPr>
                      </a:lvl3pPr>
                      <a:lvl4pPr marL="1028675" algn="l" defTabSz="342892" rtl="0" eaLnBrk="1" latinLnBrk="0" hangingPunct="1">
                        <a:defRPr sz="1350" b="1" kern="1200">
                          <a:solidFill>
                            <a:schemeClr val="lt1"/>
                          </a:solidFill>
                          <a:latin typeface="Calibri"/>
                        </a:defRPr>
                      </a:lvl4pPr>
                      <a:lvl5pPr marL="1371566" algn="l" defTabSz="342892" rtl="0" eaLnBrk="1" latinLnBrk="0" hangingPunct="1">
                        <a:defRPr sz="1350" b="1" kern="1200">
                          <a:solidFill>
                            <a:schemeClr val="lt1"/>
                          </a:solidFill>
                          <a:latin typeface="Calibri"/>
                        </a:defRPr>
                      </a:lvl5pPr>
                      <a:lvl6pPr marL="1714457" algn="l" defTabSz="342892" rtl="0" eaLnBrk="1" latinLnBrk="0" hangingPunct="1">
                        <a:defRPr sz="1350" b="1" kern="1200">
                          <a:solidFill>
                            <a:schemeClr val="lt1"/>
                          </a:solidFill>
                          <a:latin typeface="Calibri"/>
                        </a:defRPr>
                      </a:lvl6pPr>
                      <a:lvl7pPr marL="2057349" algn="l" defTabSz="342892" rtl="0" eaLnBrk="1" latinLnBrk="0" hangingPunct="1">
                        <a:defRPr sz="1350" b="1" kern="1200">
                          <a:solidFill>
                            <a:schemeClr val="lt1"/>
                          </a:solidFill>
                          <a:latin typeface="Calibri"/>
                        </a:defRPr>
                      </a:lvl7pPr>
                      <a:lvl8pPr marL="2400240" algn="l" defTabSz="342892" rtl="0" eaLnBrk="1" latinLnBrk="0" hangingPunct="1">
                        <a:defRPr sz="1350" b="1" kern="1200">
                          <a:solidFill>
                            <a:schemeClr val="lt1"/>
                          </a:solidFill>
                          <a:latin typeface="Calibri"/>
                        </a:defRPr>
                      </a:lvl8pPr>
                      <a:lvl9pPr marL="2743132" algn="l" defTabSz="342892" rtl="0" eaLnBrk="1" latinLnBrk="0" hangingPunct="1">
                        <a:defRPr sz="1350" b="1" kern="1200">
                          <a:solidFill>
                            <a:schemeClr val="lt1"/>
                          </a:solidFill>
                          <a:latin typeface="Calibri"/>
                        </a:defRPr>
                      </a:lvl9pPr>
                    </a:lstStyle>
                    <a:p>
                      <a:pPr algn="ct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編列原則</a:t>
                      </a:r>
                    </a:p>
                  </a:txBody>
                  <a:tcPr marT="45722" marB="45722"/>
                </a:tc>
                <a:tc hMerge="1">
                  <a:txBody>
                    <a:bodyPr/>
                    <a:lstStyle/>
                    <a:p>
                      <a:pPr algn="ctr"/>
                      <a:endParaRPr lang="zh-TW" altLang="en-US" sz="2800" dirty="0">
                        <a:latin typeface="標楷體" panose="03000509000000000000" pitchFamily="65" charset="-120"/>
                        <a:ea typeface="標楷體" panose="03000509000000000000" pitchFamily="65" charset="-120"/>
                      </a:endParaRPr>
                    </a:p>
                  </a:txBody>
                  <a:tcPr/>
                </a:tc>
                <a:extLst>
                  <a:ext uri="{0D108BD9-81ED-4DB2-BD59-A6C34878D82A}">
                    <a16:rowId xmlns:a16="http://schemas.microsoft.com/office/drawing/2014/main" val="10000"/>
                  </a:ext>
                </a:extLst>
              </a:tr>
              <a:tr h="788186">
                <a:tc rowSpan="4">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pPr algn="l"/>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學位考試費</a:t>
                      </a:r>
                      <a:endParaRPr lang="zh-TW" altLang="en-US" sz="28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22" marB="45722" anchor="ctr"/>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pPr algn="ctr">
                        <a:lnSpc>
                          <a:spcPts val="2600"/>
                        </a:lnSpc>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口試費</a:t>
                      </a:r>
                      <a:endParaRPr lang="en-US" altLang="zh-TW" sz="2400" dirty="0">
                        <a:latin typeface="Times New Roman" panose="02020603050405020304" pitchFamily="18" charset="0"/>
                        <a:ea typeface="標楷體" panose="03000509000000000000" pitchFamily="65" charset="-120"/>
                        <a:cs typeface="Times New Roman" panose="02020603050405020304" pitchFamily="18" charset="0"/>
                      </a:endParaRPr>
                    </a:p>
                    <a:p>
                      <a:pPr algn="ctr">
                        <a:lnSpc>
                          <a:spcPts val="2600"/>
                        </a:lnSpc>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（含審查）</a:t>
                      </a:r>
                      <a:endParaRPr lang="zh-TW" altLang="en-US" sz="24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22" marB="45722"/>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pPr marL="180975" indent="-180975">
                        <a:lnSpc>
                          <a:spcPts val="2600"/>
                        </a:lnSpc>
                        <a:buFont typeface="Arial" panose="020B0604020202020204" pitchFamily="34" charset="0"/>
                        <a:buChar char="•"/>
                      </a:pP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本校教師</a:t>
                      </a:r>
                      <a:r>
                        <a:rPr lang="en-US" altLang="zh-TW" sz="2200" dirty="0">
                          <a:latin typeface="Times New Roman" panose="02020603050405020304" pitchFamily="18" charset="0"/>
                          <a:ea typeface="標楷體" panose="03000509000000000000" pitchFamily="65" charset="-120"/>
                          <a:cs typeface="Times New Roman" panose="02020603050405020304" pitchFamily="18" charset="0"/>
                        </a:rPr>
                        <a:t>1,500</a:t>
                      </a: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元</a:t>
                      </a:r>
                      <a:endParaRPr lang="en-US" altLang="zh-TW" sz="2200" dirty="0">
                        <a:latin typeface="Times New Roman" panose="02020603050405020304" pitchFamily="18" charset="0"/>
                        <a:ea typeface="標楷體" panose="03000509000000000000" pitchFamily="65" charset="-120"/>
                        <a:cs typeface="Times New Roman" panose="02020603050405020304" pitchFamily="18" charset="0"/>
                      </a:endParaRPr>
                    </a:p>
                    <a:p>
                      <a:pPr marL="180975" indent="-180975">
                        <a:lnSpc>
                          <a:spcPts val="2600"/>
                        </a:lnSpc>
                        <a:buFont typeface="Arial" panose="020B0604020202020204" pitchFamily="34" charset="0"/>
                        <a:buChar char="•"/>
                      </a:pP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校外教師</a:t>
                      </a:r>
                      <a:r>
                        <a:rPr lang="en-US" altLang="zh-TW" sz="2200" dirty="0">
                          <a:latin typeface="Times New Roman" panose="02020603050405020304" pitchFamily="18" charset="0"/>
                          <a:ea typeface="標楷體" panose="03000509000000000000" pitchFamily="65" charset="-120"/>
                          <a:cs typeface="Times New Roman" panose="02020603050405020304" pitchFamily="18" charset="0"/>
                        </a:rPr>
                        <a:t>2,000</a:t>
                      </a: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元，校外口試教師之交通費核實報支。</a:t>
                      </a:r>
                      <a:endParaRPr lang="zh-TW" altLang="en-US" sz="22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22" marB="45722"/>
                </a:tc>
                <a:extLst>
                  <a:ext uri="{0D108BD9-81ED-4DB2-BD59-A6C34878D82A}">
                    <a16:rowId xmlns:a16="http://schemas.microsoft.com/office/drawing/2014/main" val="10001"/>
                  </a:ext>
                </a:extLst>
              </a:tr>
              <a:tr h="1397285">
                <a:tc vMerge="1">
                  <a:txBody>
                    <a:bodyPr/>
                    <a:lstStyle/>
                    <a:p>
                      <a:endParaRPr lang="zh-TW" altLang="en-US" sz="2400" b="0" spc="-500" baseline="0" dirty="0">
                        <a:solidFill>
                          <a:schemeClr val="tx1"/>
                        </a:solidFill>
                        <a:latin typeface="標楷體" panose="03000509000000000000" pitchFamily="65" charset="-120"/>
                        <a:ea typeface="標楷體" panose="03000509000000000000" pitchFamily="65" charset="-120"/>
                      </a:endParaRPr>
                    </a:p>
                  </a:txBody>
                  <a:tcPr anchor="ctr"/>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pPr>
                        <a:lnSpc>
                          <a:spcPts val="2600"/>
                        </a:lnSpc>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論文指導費</a:t>
                      </a:r>
                      <a:endParaRPr lang="zh-TW" altLang="en-US" sz="24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22" marB="45722" anchor="ctr"/>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pPr marL="180975" indent="-180975">
                        <a:lnSpc>
                          <a:spcPts val="2600"/>
                        </a:lnSpc>
                        <a:buFont typeface="Arial" panose="020B0604020202020204" pitchFamily="34" charset="0"/>
                        <a:buChar char="•"/>
                      </a:pP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碩士班每位學生</a:t>
                      </a:r>
                      <a:r>
                        <a:rPr lang="en-US" altLang="zh-TW" sz="2200" dirty="0">
                          <a:latin typeface="Times New Roman" panose="02020603050405020304" pitchFamily="18" charset="0"/>
                          <a:ea typeface="標楷體" panose="03000509000000000000" pitchFamily="65" charset="-120"/>
                          <a:cs typeface="Times New Roman" panose="02020603050405020304" pitchFamily="18" charset="0"/>
                        </a:rPr>
                        <a:t>7,000</a:t>
                      </a: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元</a:t>
                      </a:r>
                      <a:endParaRPr lang="en-US" altLang="zh-TW" sz="2200" dirty="0">
                        <a:latin typeface="Times New Roman" panose="02020603050405020304" pitchFamily="18" charset="0"/>
                        <a:ea typeface="標楷體" panose="03000509000000000000" pitchFamily="65" charset="-120"/>
                        <a:cs typeface="Times New Roman" panose="02020603050405020304" pitchFamily="18" charset="0"/>
                      </a:endParaRPr>
                    </a:p>
                    <a:p>
                      <a:pPr marL="180975" indent="-180975">
                        <a:lnSpc>
                          <a:spcPts val="2600"/>
                        </a:lnSpc>
                        <a:buFont typeface="Arial" panose="020B0604020202020204" pitchFamily="34" charset="0"/>
                        <a:buChar char="•"/>
                      </a:pP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博士班每位學生</a:t>
                      </a:r>
                      <a:r>
                        <a:rPr lang="en-US" altLang="zh-TW" sz="2200" dirty="0">
                          <a:latin typeface="Times New Roman" panose="02020603050405020304" pitchFamily="18" charset="0"/>
                          <a:ea typeface="標楷體" panose="03000509000000000000" pitchFamily="65" charset="-120"/>
                          <a:cs typeface="Times New Roman" panose="02020603050405020304" pitchFamily="18" charset="0"/>
                        </a:rPr>
                        <a:t>10,000</a:t>
                      </a: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元</a:t>
                      </a:r>
                      <a:endParaRPr lang="en-US" altLang="zh-TW" sz="2200" dirty="0">
                        <a:latin typeface="Times New Roman" panose="02020603050405020304" pitchFamily="18" charset="0"/>
                        <a:ea typeface="標楷體" panose="03000509000000000000" pitchFamily="65" charset="-120"/>
                        <a:cs typeface="Times New Roman" panose="02020603050405020304" pitchFamily="18" charset="0"/>
                      </a:endParaRPr>
                    </a:p>
                    <a:p>
                      <a:pPr marL="180975" indent="-180975">
                        <a:lnSpc>
                          <a:spcPts val="2600"/>
                        </a:lnSpc>
                        <a:buFont typeface="Arial" panose="020B0604020202020204" pitchFamily="34" charset="0"/>
                        <a:buChar char="•"/>
                      </a:pP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碩士在職專班之論文指導費若有特殊需求者可另案說明，惟以</a:t>
                      </a:r>
                      <a:r>
                        <a:rPr lang="en-US" altLang="zh-TW" sz="2200" dirty="0">
                          <a:latin typeface="Times New Roman" panose="02020603050405020304" pitchFamily="18" charset="0"/>
                          <a:ea typeface="標楷體" panose="03000509000000000000" pitchFamily="65" charset="-120"/>
                          <a:cs typeface="Times New Roman" panose="02020603050405020304" pitchFamily="18" charset="0"/>
                        </a:rPr>
                        <a:t>9,000</a:t>
                      </a: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元為上限。</a:t>
                      </a:r>
                      <a:endParaRPr lang="zh-TW" altLang="en-US" sz="22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22" marB="45722" anchor="ctr"/>
                </a:tc>
                <a:extLst>
                  <a:ext uri="{0D108BD9-81ED-4DB2-BD59-A6C34878D82A}">
                    <a16:rowId xmlns:a16="http://schemas.microsoft.com/office/drawing/2014/main" val="10002"/>
                  </a:ext>
                </a:extLst>
              </a:tr>
              <a:tr h="1803567">
                <a:tc vMerge="1">
                  <a:txBody>
                    <a:bodyPr/>
                    <a:lstStyle/>
                    <a:p>
                      <a:endParaRPr lang="zh-TW" altLang="en-US" sz="2400" b="0" spc="-500" baseline="0" dirty="0">
                        <a:solidFill>
                          <a:schemeClr val="tx1"/>
                        </a:solidFill>
                        <a:latin typeface="標楷體" panose="03000509000000000000" pitchFamily="65" charset="-120"/>
                        <a:ea typeface="標楷體" panose="03000509000000000000" pitchFamily="65" charset="-120"/>
                      </a:endParaRPr>
                    </a:p>
                  </a:txBody>
                  <a:tcPr anchor="ctr"/>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pPr>
                        <a:lnSpc>
                          <a:spcPts val="2600"/>
                        </a:lnSpc>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學科考試費（資格考試）</a:t>
                      </a:r>
                      <a:endParaRPr lang="zh-TW" altLang="en-US" sz="24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22" marB="45722" anchor="ctr"/>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pPr>
                        <a:lnSpc>
                          <a:spcPts val="2600"/>
                        </a:lnSpc>
                      </a:pP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論文計畫口試及筆試</a:t>
                      </a:r>
                      <a:endParaRPr lang="en-US" altLang="zh-TW" sz="2200" dirty="0">
                        <a:latin typeface="Times New Roman" panose="02020603050405020304" pitchFamily="18" charset="0"/>
                        <a:ea typeface="標楷體" panose="03000509000000000000" pitchFamily="65" charset="-120"/>
                        <a:cs typeface="Times New Roman" panose="02020603050405020304" pitchFamily="18" charset="0"/>
                      </a:endParaRPr>
                    </a:p>
                    <a:p>
                      <a:pPr marL="180975" indent="-180975">
                        <a:lnSpc>
                          <a:spcPts val="2600"/>
                        </a:lnSpc>
                        <a:buFont typeface="Arial" panose="020B0604020202020204" pitchFamily="34" charset="0"/>
                        <a:buChar char="•"/>
                      </a:pP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口試費編列基準：校內教師</a:t>
                      </a:r>
                      <a:r>
                        <a:rPr lang="en-US" altLang="zh-TW" sz="2200" dirty="0">
                          <a:latin typeface="Times New Roman" panose="02020603050405020304" pitchFamily="18" charset="0"/>
                          <a:ea typeface="標楷體" panose="03000509000000000000" pitchFamily="65" charset="-120"/>
                          <a:cs typeface="Times New Roman" panose="02020603050405020304" pitchFamily="18" charset="0"/>
                        </a:rPr>
                        <a:t>800</a:t>
                      </a: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元，校外教師</a:t>
                      </a:r>
                      <a:r>
                        <a:rPr lang="en-US" altLang="zh-TW" sz="2200" dirty="0">
                          <a:latin typeface="Times New Roman" panose="02020603050405020304" pitchFamily="18" charset="0"/>
                          <a:ea typeface="標楷體" panose="03000509000000000000" pitchFamily="65" charset="-120"/>
                          <a:cs typeface="Times New Roman" panose="02020603050405020304" pitchFamily="18" charset="0"/>
                        </a:rPr>
                        <a:t>1,000</a:t>
                      </a: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元、交通費</a:t>
                      </a:r>
                      <a:r>
                        <a:rPr lang="en-US" altLang="zh-TW" sz="2200" dirty="0">
                          <a:latin typeface="Times New Roman" panose="02020603050405020304" pitchFamily="18" charset="0"/>
                          <a:ea typeface="標楷體" panose="03000509000000000000" pitchFamily="65" charset="-120"/>
                          <a:cs typeface="Times New Roman" panose="02020603050405020304" pitchFamily="18" charset="0"/>
                        </a:rPr>
                        <a:t>300</a:t>
                      </a: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元。</a:t>
                      </a:r>
                      <a:endParaRPr lang="en-US" altLang="zh-TW" sz="2200" dirty="0">
                        <a:latin typeface="Times New Roman" panose="02020603050405020304" pitchFamily="18" charset="0"/>
                        <a:ea typeface="標楷體" panose="03000509000000000000" pitchFamily="65" charset="-120"/>
                        <a:cs typeface="Times New Roman" panose="02020603050405020304" pitchFamily="18" charset="0"/>
                      </a:endParaRPr>
                    </a:p>
                    <a:p>
                      <a:pPr marL="180975" indent="-180975">
                        <a:lnSpc>
                          <a:spcPts val="2600"/>
                        </a:lnSpc>
                        <a:buFont typeface="Arial" panose="020B0604020202020204" pitchFamily="34" charset="0"/>
                        <a:buChar char="•"/>
                      </a:pP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筆試費（含命題、閱卷費）編列基準：每科以</a:t>
                      </a:r>
                      <a:r>
                        <a:rPr lang="en-US" altLang="zh-TW" sz="2200" dirty="0">
                          <a:latin typeface="Times New Roman" panose="02020603050405020304" pitchFamily="18" charset="0"/>
                          <a:ea typeface="標楷體" panose="03000509000000000000" pitchFamily="65" charset="-120"/>
                          <a:cs typeface="Times New Roman" panose="02020603050405020304" pitchFamily="18" charset="0"/>
                        </a:rPr>
                        <a:t>1,000</a:t>
                      </a: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元計。</a:t>
                      </a:r>
                      <a:endParaRPr lang="zh-TW" altLang="en-US" sz="22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22" marB="45722" anchor="ctr"/>
                </a:tc>
                <a:extLst>
                  <a:ext uri="{0D108BD9-81ED-4DB2-BD59-A6C34878D82A}">
                    <a16:rowId xmlns:a16="http://schemas.microsoft.com/office/drawing/2014/main" val="10003"/>
                  </a:ext>
                </a:extLst>
              </a:tr>
              <a:tr h="828000">
                <a:tc vMerge="1">
                  <a:txBody>
                    <a:bodyPr/>
                    <a:lstStyle/>
                    <a:p>
                      <a:endParaRPr lang="zh-TW" altLang="en-US" sz="2400" b="0" dirty="0">
                        <a:solidFill>
                          <a:schemeClr val="tx1"/>
                        </a:solidFill>
                        <a:latin typeface="標楷體" panose="03000509000000000000" pitchFamily="65" charset="-120"/>
                        <a:ea typeface="標楷體" panose="03000509000000000000" pitchFamily="65" charset="-120"/>
                      </a:endParaRPr>
                    </a:p>
                  </a:txBody>
                  <a:tcPr anchor="ctr"/>
                </a:tc>
                <a:tc gridSpan="2">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pPr>
                        <a:lnSpc>
                          <a:spcPts val="2600"/>
                        </a:lnSpc>
                      </a:pP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參考</a:t>
                      </a:r>
                      <a:r>
                        <a:rPr lang="en-US" altLang="zh-TW" sz="2200" dirty="0">
                          <a:latin typeface="Times New Roman" panose="02020603050405020304" pitchFamily="18" charset="0"/>
                          <a:ea typeface="標楷體" panose="03000509000000000000" pitchFamily="65" charset="-120"/>
                          <a:cs typeface="Times New Roman" panose="02020603050405020304" pitchFamily="18" charset="0"/>
                        </a:rPr>
                        <a:t>112</a:t>
                      </a: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學年新生人數及近二學年度決算佔比平均數估列，預算由院統籌編列，經費不足不需流入，經費剩餘不可流出，惟碩專班不適用。</a:t>
                      </a:r>
                      <a:endParaRPr lang="zh-TW" altLang="en-US" sz="2200" b="0" dirty="0">
                        <a:solidFill>
                          <a:srgbClr val="008000"/>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22" marB="45722" anchor="ctr"/>
                </a:tc>
                <a:tc hMerge="1">
                  <a:txBody>
                    <a:bodyPr/>
                    <a:lstStyle/>
                    <a:p>
                      <a:endParaRPr lang="zh-TW" altLang="en-US" sz="2400" b="0" dirty="0">
                        <a:solidFill>
                          <a:schemeClr val="tx1"/>
                        </a:solidFill>
                        <a:latin typeface="標楷體" panose="03000509000000000000" pitchFamily="65" charset="-120"/>
                        <a:ea typeface="標楷體" panose="03000509000000000000" pitchFamily="65" charset="-120"/>
                      </a:endParaRPr>
                    </a:p>
                  </a:txBody>
                  <a:tcPr anchor="ctr"/>
                </a:tc>
                <a:extLst>
                  <a:ext uri="{0D108BD9-81ED-4DB2-BD59-A6C34878D82A}">
                    <a16:rowId xmlns:a16="http://schemas.microsoft.com/office/drawing/2014/main" val="10004"/>
                  </a:ext>
                </a:extLst>
              </a:tr>
            </a:tbl>
          </a:graphicData>
        </a:graphic>
      </p:graphicFrame>
      <p:sp>
        <p:nvSpPr>
          <p:cNvPr id="7" name="投影片編號版面配置區 6"/>
          <p:cNvSpPr>
            <a:spLocks noGrp="1"/>
          </p:cNvSpPr>
          <p:nvPr>
            <p:ph type="sldNum" sz="quarter" idx="12"/>
          </p:nvPr>
        </p:nvSpPr>
        <p:spPr/>
        <p:txBody>
          <a:bodyPr/>
          <a:lstStyle/>
          <a:p>
            <a:fld id="{49F25161-6D8E-664C-90FD-DD969A813E5B}" type="slidenum">
              <a:rPr kumimoji="1" lang="zh-TW" altLang="en-US" smtClean="0"/>
              <a:t>15</a:t>
            </a:fld>
            <a:endParaRPr kumimoji="1" lang="zh-TW" altLang="en-US"/>
          </a:p>
        </p:txBody>
      </p:sp>
    </p:spTree>
    <p:extLst>
      <p:ext uri="{BB962C8B-B14F-4D97-AF65-F5344CB8AC3E}">
        <p14:creationId xmlns:p14="http://schemas.microsoft.com/office/powerpoint/2010/main" val="29200520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群組 2"/>
          <p:cNvGrpSpPr/>
          <p:nvPr/>
        </p:nvGrpSpPr>
        <p:grpSpPr>
          <a:xfrm>
            <a:off x="145858" y="275512"/>
            <a:ext cx="3996267" cy="914400"/>
            <a:chOff x="8349927" y="162485"/>
            <a:chExt cx="3996267" cy="914400"/>
          </a:xfrm>
        </p:grpSpPr>
        <p:pic>
          <p:nvPicPr>
            <p:cNvPr id="4" name="圖片 3"/>
            <p:cNvPicPr>
              <a:picLocks noChangeAspect="1"/>
            </p:cNvPicPr>
            <p:nvPr/>
          </p:nvPicPr>
          <p:blipFill>
            <a:blip r:embed="rId2"/>
            <a:stretch>
              <a:fillRect/>
            </a:stretch>
          </p:blipFill>
          <p:spPr>
            <a:xfrm>
              <a:off x="8349927" y="162485"/>
              <a:ext cx="3996267" cy="914400"/>
            </a:xfrm>
            <a:prstGeom prst="rect">
              <a:avLst/>
            </a:prstGeom>
          </p:spPr>
        </p:pic>
        <p:sp>
          <p:nvSpPr>
            <p:cNvPr id="5" name="文字方塊 4"/>
            <p:cNvSpPr txBox="1"/>
            <p:nvPr/>
          </p:nvSpPr>
          <p:spPr>
            <a:xfrm>
              <a:off x="9140000" y="239101"/>
              <a:ext cx="2926206" cy="461665"/>
            </a:xfrm>
            <a:prstGeom prst="rect">
              <a:avLst/>
            </a:prstGeom>
            <a:noFill/>
          </p:spPr>
          <p:txBody>
            <a:bodyPr wrap="square" rtlCol="0">
              <a:spAutoFit/>
            </a:bodyPr>
            <a:lstStyle/>
            <a:p>
              <a:pPr algn="dist"/>
              <a:r>
                <a:rPr kumimoji="1" lang="zh-TW" altLang="en-US" sz="2400" dirty="0">
                  <a:solidFill>
                    <a:schemeClr val="bg1"/>
                  </a:solidFill>
                  <a:latin typeface="微軟正黑體" panose="020B0604030504040204" pitchFamily="34" charset="-120"/>
                  <a:ea typeface="微軟正黑體" panose="020B0604030504040204" pitchFamily="34" charset="-120"/>
                  <a:cs typeface="DFMingBold-B5"/>
                </a:rPr>
                <a:t>預算編列原則</a:t>
              </a:r>
              <a:r>
                <a:rPr kumimoji="1" lang="en-US" altLang="zh-TW" sz="2400" dirty="0">
                  <a:solidFill>
                    <a:schemeClr val="bg1"/>
                  </a:solidFill>
                  <a:latin typeface="微軟正黑體" panose="020B0604030504040204" pitchFamily="34" charset="-120"/>
                  <a:ea typeface="微軟正黑體" panose="020B0604030504040204" pitchFamily="34" charset="-120"/>
                  <a:cs typeface="DFMingBold-B5"/>
                </a:rPr>
                <a:t>-</a:t>
              </a:r>
              <a:r>
                <a:rPr kumimoji="1" lang="zh-TW" altLang="en-US" sz="2400" dirty="0">
                  <a:solidFill>
                    <a:schemeClr val="bg1"/>
                  </a:solidFill>
                  <a:latin typeface="微軟正黑體" panose="020B0604030504040204" pitchFamily="34" charset="-120"/>
                  <a:ea typeface="微軟正黑體" panose="020B0604030504040204" pitchFamily="34" charset="-120"/>
                  <a:cs typeface="DFMingBold-B5"/>
                </a:rPr>
                <a:t>支出</a:t>
              </a:r>
            </a:p>
          </p:txBody>
        </p:sp>
      </p:grpSp>
      <p:graphicFrame>
        <p:nvGraphicFramePr>
          <p:cNvPr id="6" name="表格 5"/>
          <p:cNvGraphicFramePr>
            <a:graphicFrameLocks noGrp="1"/>
          </p:cNvGraphicFramePr>
          <p:nvPr>
            <p:extLst>
              <p:ext uri="{D42A27DB-BD31-4B8C-83A1-F6EECF244321}">
                <p14:modId xmlns:p14="http://schemas.microsoft.com/office/powerpoint/2010/main" val="3508190568"/>
              </p:ext>
            </p:extLst>
          </p:nvPr>
        </p:nvGraphicFramePr>
        <p:xfrm>
          <a:off x="768095" y="996696"/>
          <a:ext cx="10524745" cy="5455250"/>
        </p:xfrm>
        <a:graphic>
          <a:graphicData uri="http://schemas.openxmlformats.org/drawingml/2006/table">
            <a:tbl>
              <a:tblPr firstRow="1" bandRow="1">
                <a:tableStyleId>{93296810-A885-4BE3-A3E7-6D5BEEA58F35}</a:tableStyleId>
              </a:tblPr>
              <a:tblGrid>
                <a:gridCol w="2039113">
                  <a:extLst>
                    <a:ext uri="{9D8B030D-6E8A-4147-A177-3AD203B41FA5}">
                      <a16:colId xmlns:a16="http://schemas.microsoft.com/office/drawing/2014/main" val="20000"/>
                    </a:ext>
                  </a:extLst>
                </a:gridCol>
                <a:gridCol w="3003615">
                  <a:extLst>
                    <a:ext uri="{9D8B030D-6E8A-4147-A177-3AD203B41FA5}">
                      <a16:colId xmlns:a16="http://schemas.microsoft.com/office/drawing/2014/main" val="20001"/>
                    </a:ext>
                  </a:extLst>
                </a:gridCol>
                <a:gridCol w="5482017">
                  <a:extLst>
                    <a:ext uri="{9D8B030D-6E8A-4147-A177-3AD203B41FA5}">
                      <a16:colId xmlns:a16="http://schemas.microsoft.com/office/drawing/2014/main" val="592035297"/>
                    </a:ext>
                  </a:extLst>
                </a:gridCol>
              </a:tblGrid>
              <a:tr h="550351">
                <a:tc>
                  <a:txBody>
                    <a:bodyPr/>
                    <a:lstStyle>
                      <a:lvl1pPr marL="0" algn="l" defTabSz="342892" rtl="0" eaLnBrk="1" latinLnBrk="0" hangingPunct="1">
                        <a:defRPr sz="1350" b="1" kern="1200">
                          <a:solidFill>
                            <a:schemeClr val="lt1"/>
                          </a:solidFill>
                          <a:latin typeface="Calibri"/>
                        </a:defRPr>
                      </a:lvl1pPr>
                      <a:lvl2pPr marL="342892" algn="l" defTabSz="342892" rtl="0" eaLnBrk="1" latinLnBrk="0" hangingPunct="1">
                        <a:defRPr sz="1350" b="1" kern="1200">
                          <a:solidFill>
                            <a:schemeClr val="lt1"/>
                          </a:solidFill>
                          <a:latin typeface="Calibri"/>
                        </a:defRPr>
                      </a:lvl2pPr>
                      <a:lvl3pPr marL="685784" algn="l" defTabSz="342892" rtl="0" eaLnBrk="1" latinLnBrk="0" hangingPunct="1">
                        <a:defRPr sz="1350" b="1" kern="1200">
                          <a:solidFill>
                            <a:schemeClr val="lt1"/>
                          </a:solidFill>
                          <a:latin typeface="Calibri"/>
                        </a:defRPr>
                      </a:lvl3pPr>
                      <a:lvl4pPr marL="1028675" algn="l" defTabSz="342892" rtl="0" eaLnBrk="1" latinLnBrk="0" hangingPunct="1">
                        <a:defRPr sz="1350" b="1" kern="1200">
                          <a:solidFill>
                            <a:schemeClr val="lt1"/>
                          </a:solidFill>
                          <a:latin typeface="Calibri"/>
                        </a:defRPr>
                      </a:lvl4pPr>
                      <a:lvl5pPr marL="1371566" algn="l" defTabSz="342892" rtl="0" eaLnBrk="1" latinLnBrk="0" hangingPunct="1">
                        <a:defRPr sz="1350" b="1" kern="1200">
                          <a:solidFill>
                            <a:schemeClr val="lt1"/>
                          </a:solidFill>
                          <a:latin typeface="Calibri"/>
                        </a:defRPr>
                      </a:lvl5pPr>
                      <a:lvl6pPr marL="1714457" algn="l" defTabSz="342892" rtl="0" eaLnBrk="1" latinLnBrk="0" hangingPunct="1">
                        <a:defRPr sz="1350" b="1" kern="1200">
                          <a:solidFill>
                            <a:schemeClr val="lt1"/>
                          </a:solidFill>
                          <a:latin typeface="Calibri"/>
                        </a:defRPr>
                      </a:lvl6pPr>
                      <a:lvl7pPr marL="2057349" algn="l" defTabSz="342892" rtl="0" eaLnBrk="1" latinLnBrk="0" hangingPunct="1">
                        <a:defRPr sz="1350" b="1" kern="1200">
                          <a:solidFill>
                            <a:schemeClr val="lt1"/>
                          </a:solidFill>
                          <a:latin typeface="Calibri"/>
                        </a:defRPr>
                      </a:lvl7pPr>
                      <a:lvl8pPr marL="2400240" algn="l" defTabSz="342892" rtl="0" eaLnBrk="1" latinLnBrk="0" hangingPunct="1">
                        <a:defRPr sz="1350" b="1" kern="1200">
                          <a:solidFill>
                            <a:schemeClr val="lt1"/>
                          </a:solidFill>
                          <a:latin typeface="Calibri"/>
                        </a:defRPr>
                      </a:lvl8pPr>
                      <a:lvl9pPr marL="2743132" algn="l" defTabSz="342892" rtl="0" eaLnBrk="1" latinLnBrk="0" hangingPunct="1">
                        <a:defRPr sz="1350" b="1" kern="1200">
                          <a:solidFill>
                            <a:schemeClr val="lt1"/>
                          </a:solidFill>
                          <a:latin typeface="Calibri"/>
                        </a:defRPr>
                      </a:lvl9pPr>
                    </a:lstStyle>
                    <a:p>
                      <a:pPr algn="ct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會計項目</a:t>
                      </a:r>
                    </a:p>
                  </a:txBody>
                  <a:tcPr marT="45705" marB="45705"/>
                </a:tc>
                <a:tc gridSpan="2">
                  <a:txBody>
                    <a:bodyPr/>
                    <a:lstStyle>
                      <a:lvl1pPr marL="0" algn="l" defTabSz="342892" rtl="0" eaLnBrk="1" latinLnBrk="0" hangingPunct="1">
                        <a:defRPr sz="1350" b="1" kern="1200">
                          <a:solidFill>
                            <a:schemeClr val="lt1"/>
                          </a:solidFill>
                          <a:latin typeface="Calibri"/>
                        </a:defRPr>
                      </a:lvl1pPr>
                      <a:lvl2pPr marL="342892" algn="l" defTabSz="342892" rtl="0" eaLnBrk="1" latinLnBrk="0" hangingPunct="1">
                        <a:defRPr sz="1350" b="1" kern="1200">
                          <a:solidFill>
                            <a:schemeClr val="lt1"/>
                          </a:solidFill>
                          <a:latin typeface="Calibri"/>
                        </a:defRPr>
                      </a:lvl2pPr>
                      <a:lvl3pPr marL="685784" algn="l" defTabSz="342892" rtl="0" eaLnBrk="1" latinLnBrk="0" hangingPunct="1">
                        <a:defRPr sz="1350" b="1" kern="1200">
                          <a:solidFill>
                            <a:schemeClr val="lt1"/>
                          </a:solidFill>
                          <a:latin typeface="Calibri"/>
                        </a:defRPr>
                      </a:lvl3pPr>
                      <a:lvl4pPr marL="1028675" algn="l" defTabSz="342892" rtl="0" eaLnBrk="1" latinLnBrk="0" hangingPunct="1">
                        <a:defRPr sz="1350" b="1" kern="1200">
                          <a:solidFill>
                            <a:schemeClr val="lt1"/>
                          </a:solidFill>
                          <a:latin typeface="Calibri"/>
                        </a:defRPr>
                      </a:lvl4pPr>
                      <a:lvl5pPr marL="1371566" algn="l" defTabSz="342892" rtl="0" eaLnBrk="1" latinLnBrk="0" hangingPunct="1">
                        <a:defRPr sz="1350" b="1" kern="1200">
                          <a:solidFill>
                            <a:schemeClr val="lt1"/>
                          </a:solidFill>
                          <a:latin typeface="Calibri"/>
                        </a:defRPr>
                      </a:lvl5pPr>
                      <a:lvl6pPr marL="1714457" algn="l" defTabSz="342892" rtl="0" eaLnBrk="1" latinLnBrk="0" hangingPunct="1">
                        <a:defRPr sz="1350" b="1" kern="1200">
                          <a:solidFill>
                            <a:schemeClr val="lt1"/>
                          </a:solidFill>
                          <a:latin typeface="Calibri"/>
                        </a:defRPr>
                      </a:lvl6pPr>
                      <a:lvl7pPr marL="2057349" algn="l" defTabSz="342892" rtl="0" eaLnBrk="1" latinLnBrk="0" hangingPunct="1">
                        <a:defRPr sz="1350" b="1" kern="1200">
                          <a:solidFill>
                            <a:schemeClr val="lt1"/>
                          </a:solidFill>
                          <a:latin typeface="Calibri"/>
                        </a:defRPr>
                      </a:lvl7pPr>
                      <a:lvl8pPr marL="2400240" algn="l" defTabSz="342892" rtl="0" eaLnBrk="1" latinLnBrk="0" hangingPunct="1">
                        <a:defRPr sz="1350" b="1" kern="1200">
                          <a:solidFill>
                            <a:schemeClr val="lt1"/>
                          </a:solidFill>
                          <a:latin typeface="Calibri"/>
                        </a:defRPr>
                      </a:lvl8pPr>
                      <a:lvl9pPr marL="2743132" algn="l" defTabSz="342892" rtl="0" eaLnBrk="1" latinLnBrk="0" hangingPunct="1">
                        <a:defRPr sz="1350" b="1" kern="1200">
                          <a:solidFill>
                            <a:schemeClr val="lt1"/>
                          </a:solidFill>
                          <a:latin typeface="Calibri"/>
                        </a:defRPr>
                      </a:lvl9pPr>
                    </a:lstStyle>
                    <a:p>
                      <a:pPr algn="ct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編列原則</a:t>
                      </a:r>
                    </a:p>
                  </a:txBody>
                  <a:tcPr marT="45705" marB="45705"/>
                </a:tc>
                <a:tc hMerge="1">
                  <a:txBody>
                    <a:bodyPr/>
                    <a:lstStyle/>
                    <a:p>
                      <a:endParaRPr lang="zh-TW" altLang="en-US"/>
                    </a:p>
                  </a:txBody>
                  <a:tcPr/>
                </a:tc>
                <a:extLst>
                  <a:ext uri="{0D108BD9-81ED-4DB2-BD59-A6C34878D82A}">
                    <a16:rowId xmlns:a16="http://schemas.microsoft.com/office/drawing/2014/main" val="10000"/>
                  </a:ext>
                </a:extLst>
              </a:tr>
              <a:tr h="482921">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維護費</a:t>
                      </a:r>
                      <a:endParaRPr lang="zh-TW" altLang="en-US" sz="24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05" marB="45705"/>
                </a:tc>
                <a:tc gridSpan="2">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建物修繕及設備修繕之編列原則請依總務處規定辦理。</a:t>
                      </a:r>
                      <a:endParaRPr lang="zh-TW" altLang="en-US" sz="24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05" marB="45705"/>
                </a:tc>
                <a:tc hMerge="1">
                  <a:txBody>
                    <a:bodyPr/>
                    <a:lstStyle/>
                    <a:p>
                      <a:endParaRPr lang="zh-TW" altLang="en-US"/>
                    </a:p>
                  </a:txBody>
                  <a:tcPr/>
                </a:tc>
                <a:extLst>
                  <a:ext uri="{0D108BD9-81ED-4DB2-BD59-A6C34878D82A}">
                    <a16:rowId xmlns:a16="http://schemas.microsoft.com/office/drawing/2014/main" val="10001"/>
                  </a:ext>
                </a:extLst>
              </a:tr>
              <a:tr h="630060">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r>
                        <a:rPr lang="zh-TW" altLang="en-US" sz="2400" spc="0" baseline="0" dirty="0">
                          <a:latin typeface="Times New Roman" panose="02020603050405020304" pitchFamily="18" charset="0"/>
                          <a:ea typeface="標楷體" panose="03000509000000000000" pitchFamily="65" charset="-120"/>
                          <a:cs typeface="Times New Roman" panose="02020603050405020304" pitchFamily="18" charset="0"/>
                        </a:rPr>
                        <a:t>折舊及攤銷</a:t>
                      </a:r>
                      <a:endParaRPr lang="zh-TW" altLang="en-US" sz="2400" b="0" spc="0" baseline="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05" marB="45705" anchor="ctr"/>
                </a:tc>
                <a:tc gridSpan="2">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全校固定資產之折舊費用及無形資產之攤銷費用由總務處統一估算編列。</a:t>
                      </a:r>
                      <a:endParaRPr lang="zh-TW" altLang="en-US" sz="24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05" marB="45705" anchor="ctr"/>
                </a:tc>
                <a:tc hMerge="1">
                  <a:txBody>
                    <a:bodyPr/>
                    <a:lstStyle/>
                    <a:p>
                      <a:endParaRPr lang="zh-TW" altLang="en-US"/>
                    </a:p>
                  </a:txBody>
                  <a:tcPr/>
                </a:tc>
                <a:extLst>
                  <a:ext uri="{0D108BD9-81ED-4DB2-BD59-A6C34878D82A}">
                    <a16:rowId xmlns:a16="http://schemas.microsoft.com/office/drawing/2014/main" val="10003"/>
                  </a:ext>
                </a:extLst>
              </a:tr>
              <a:tr h="854133">
                <a:tc rowSpan="4">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退休撫卹支出</a:t>
                      </a:r>
                      <a:endParaRPr lang="zh-TW" altLang="en-US" sz="2400" b="0" spc="-500" baseline="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05" marB="45705"/>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輔仁退休費</a:t>
                      </a:r>
                      <a:endParaRPr lang="zh-TW" altLang="en-US" sz="24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27" marB="45727"/>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人事室依實際屆齡退休人員預估退休金各項差額</a:t>
                      </a:r>
                      <a:endParaRPr lang="zh-TW" altLang="en-US" sz="24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27" marB="45727"/>
                </a:tc>
                <a:extLst>
                  <a:ext uri="{0D108BD9-81ED-4DB2-BD59-A6C34878D82A}">
                    <a16:rowId xmlns:a16="http://schemas.microsoft.com/office/drawing/2014/main" val="929647562"/>
                  </a:ext>
                </a:extLst>
              </a:tr>
              <a:tr h="577418">
                <a:tc vMerge="1">
                  <a:txBody>
                    <a:bodyPr/>
                    <a:lstStyle/>
                    <a:p>
                      <a:endParaRPr lang="zh-TW" altLang="en-US" sz="2800" b="0" spc="-500" baseline="0" dirty="0">
                        <a:solidFill>
                          <a:schemeClr val="tx1"/>
                        </a:solidFill>
                        <a:latin typeface="標楷體" panose="03000509000000000000" pitchFamily="65" charset="-120"/>
                        <a:ea typeface="標楷體" panose="03000509000000000000" pitchFamily="65" charset="-120"/>
                      </a:endParaRPr>
                    </a:p>
                  </a:txBody>
                  <a:tcPr marT="45705" marB="45705" anchor="ctr"/>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私校退撫儲金</a:t>
                      </a:r>
                      <a:endParaRPr lang="zh-TW" altLang="en-US" sz="24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27" marB="45727" anchor="ctr"/>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各預算單位編列</a:t>
                      </a:r>
                      <a:endParaRPr lang="zh-TW" altLang="en-US" sz="2400" b="1"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27" marB="45727" anchor="ctr"/>
                </a:tc>
                <a:extLst>
                  <a:ext uri="{0D108BD9-81ED-4DB2-BD59-A6C34878D82A}">
                    <a16:rowId xmlns:a16="http://schemas.microsoft.com/office/drawing/2014/main" val="2601978547"/>
                  </a:ext>
                </a:extLst>
              </a:tr>
              <a:tr h="584636">
                <a:tc vMerge="1">
                  <a:txBody>
                    <a:bodyPr/>
                    <a:lstStyle/>
                    <a:p>
                      <a:endParaRPr lang="zh-TW" altLang="en-US" sz="2800" b="0" spc="-500" baseline="0" dirty="0">
                        <a:solidFill>
                          <a:schemeClr val="tx1"/>
                        </a:solidFill>
                        <a:latin typeface="標楷體" panose="03000509000000000000" pitchFamily="65" charset="-120"/>
                        <a:ea typeface="標楷體" panose="03000509000000000000" pitchFamily="65" charset="-120"/>
                      </a:endParaRPr>
                    </a:p>
                  </a:txBody>
                  <a:tcPr marT="45705" marB="45705" anchor="ctr"/>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工友退休準備金</a:t>
                      </a:r>
                      <a:endParaRPr lang="zh-TW" altLang="en-US" sz="24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27" marB="45727" anchor="ctr"/>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總務處編列</a:t>
                      </a:r>
                      <a:endParaRPr lang="zh-TW" altLang="en-US" sz="24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27" marB="45727" anchor="ctr"/>
                </a:tc>
                <a:extLst>
                  <a:ext uri="{0D108BD9-81ED-4DB2-BD59-A6C34878D82A}">
                    <a16:rowId xmlns:a16="http://schemas.microsoft.com/office/drawing/2014/main" val="893547225"/>
                  </a:ext>
                </a:extLst>
              </a:tr>
              <a:tr h="1582861">
                <a:tc vMerge="1">
                  <a:txBody>
                    <a:bodyPr/>
                    <a:lstStyle/>
                    <a:p>
                      <a:endParaRPr lang="zh-TW" altLang="en-US" sz="2800" b="0" spc="-500" baseline="0" dirty="0">
                        <a:solidFill>
                          <a:schemeClr val="tx1"/>
                        </a:solidFill>
                        <a:latin typeface="標楷體" panose="03000509000000000000" pitchFamily="65" charset="-120"/>
                        <a:ea typeface="標楷體" panose="03000509000000000000" pitchFamily="65" charset="-120"/>
                      </a:endParaRPr>
                    </a:p>
                  </a:txBody>
                  <a:tcPr marT="45705" marB="45705" anchor="ctr"/>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勞工退休準備金</a:t>
                      </a:r>
                    </a:p>
                    <a:p>
                      <a:endParaRPr lang="zh-TW" altLang="en-US" sz="24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05" marB="45705"/>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pPr marL="180975" indent="-180975">
                        <a:buFont typeface="Arial" panose="020B0604020202020204" pitchFamily="34" charset="0"/>
                        <a:buChar char="•"/>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校內經費專兼職約聘人員由各預算單位編列</a:t>
                      </a:r>
                      <a:endParaRPr lang="en-US" altLang="zh-TW" sz="2400" dirty="0">
                        <a:latin typeface="Times New Roman" panose="02020603050405020304" pitchFamily="18" charset="0"/>
                        <a:ea typeface="標楷體" panose="03000509000000000000" pitchFamily="65" charset="-120"/>
                        <a:cs typeface="Times New Roman" panose="02020603050405020304" pitchFamily="18" charset="0"/>
                      </a:endParaRPr>
                    </a:p>
                    <a:p>
                      <a:pPr marL="180975" indent="-180975">
                        <a:buFont typeface="Arial" panose="020B0604020202020204" pitchFamily="34" charset="0"/>
                        <a:buChar char="•"/>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碩士在職專班由單位自行編列</a:t>
                      </a:r>
                      <a:endParaRPr lang="en-US" altLang="zh-TW" sz="2400" dirty="0">
                        <a:latin typeface="Times New Roman" panose="02020603050405020304" pitchFamily="18" charset="0"/>
                        <a:ea typeface="標楷體" panose="03000509000000000000" pitchFamily="65" charset="-120"/>
                        <a:cs typeface="Times New Roman" panose="02020603050405020304" pitchFamily="18" charset="0"/>
                      </a:endParaRPr>
                    </a:p>
                    <a:p>
                      <a:pPr marL="180975" indent="-180975">
                        <a:buFont typeface="Arial" panose="020B0604020202020204" pitchFamily="34" charset="0"/>
                        <a:buChar char="•"/>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專案計畫聘用人員於計畫內編列</a:t>
                      </a:r>
                      <a:endParaRPr lang="zh-TW" altLang="en-US" sz="2400" b="1" dirty="0">
                        <a:solidFill>
                          <a:srgbClr val="0033CC"/>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27" marB="45727"/>
                </a:tc>
                <a:extLst>
                  <a:ext uri="{0D108BD9-81ED-4DB2-BD59-A6C34878D82A}">
                    <a16:rowId xmlns:a16="http://schemas.microsoft.com/office/drawing/2014/main" val="168169687"/>
                  </a:ext>
                </a:extLst>
              </a:tr>
            </a:tbl>
          </a:graphicData>
        </a:graphic>
      </p:graphicFrame>
      <p:sp>
        <p:nvSpPr>
          <p:cNvPr id="7" name="投影片編號版面配置區 6"/>
          <p:cNvSpPr>
            <a:spLocks noGrp="1"/>
          </p:cNvSpPr>
          <p:nvPr>
            <p:ph type="sldNum" sz="quarter" idx="12"/>
          </p:nvPr>
        </p:nvSpPr>
        <p:spPr/>
        <p:txBody>
          <a:bodyPr/>
          <a:lstStyle/>
          <a:p>
            <a:fld id="{49F25161-6D8E-664C-90FD-DD969A813E5B}" type="slidenum">
              <a:rPr kumimoji="1" lang="zh-TW" altLang="en-US" smtClean="0"/>
              <a:t>16</a:t>
            </a:fld>
            <a:endParaRPr kumimoji="1" lang="zh-TW" altLang="en-US"/>
          </a:p>
        </p:txBody>
      </p:sp>
    </p:spTree>
    <p:extLst>
      <p:ext uri="{BB962C8B-B14F-4D97-AF65-F5344CB8AC3E}">
        <p14:creationId xmlns:p14="http://schemas.microsoft.com/office/powerpoint/2010/main" val="10320655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群組 2"/>
          <p:cNvGrpSpPr/>
          <p:nvPr/>
        </p:nvGrpSpPr>
        <p:grpSpPr>
          <a:xfrm>
            <a:off x="145858" y="275512"/>
            <a:ext cx="3996267" cy="914400"/>
            <a:chOff x="8349927" y="162485"/>
            <a:chExt cx="3996267" cy="914400"/>
          </a:xfrm>
        </p:grpSpPr>
        <p:pic>
          <p:nvPicPr>
            <p:cNvPr id="4" name="圖片 3"/>
            <p:cNvPicPr>
              <a:picLocks noChangeAspect="1"/>
            </p:cNvPicPr>
            <p:nvPr/>
          </p:nvPicPr>
          <p:blipFill>
            <a:blip r:embed="rId2"/>
            <a:stretch>
              <a:fillRect/>
            </a:stretch>
          </p:blipFill>
          <p:spPr>
            <a:xfrm>
              <a:off x="8349927" y="162485"/>
              <a:ext cx="3996267" cy="914400"/>
            </a:xfrm>
            <a:prstGeom prst="rect">
              <a:avLst/>
            </a:prstGeom>
          </p:spPr>
        </p:pic>
        <p:sp>
          <p:nvSpPr>
            <p:cNvPr id="5" name="文字方塊 4"/>
            <p:cNvSpPr txBox="1"/>
            <p:nvPr/>
          </p:nvSpPr>
          <p:spPr>
            <a:xfrm>
              <a:off x="9140000" y="239101"/>
              <a:ext cx="2926206" cy="461665"/>
            </a:xfrm>
            <a:prstGeom prst="rect">
              <a:avLst/>
            </a:prstGeom>
            <a:noFill/>
          </p:spPr>
          <p:txBody>
            <a:bodyPr wrap="square" rtlCol="0">
              <a:spAutoFit/>
            </a:bodyPr>
            <a:lstStyle/>
            <a:p>
              <a:pPr algn="dist"/>
              <a:r>
                <a:rPr kumimoji="1" lang="zh-TW" altLang="en-US" sz="2400" dirty="0">
                  <a:solidFill>
                    <a:schemeClr val="bg1"/>
                  </a:solidFill>
                  <a:latin typeface="微軟正黑體" panose="020B0604030504040204" pitchFamily="34" charset="-120"/>
                  <a:ea typeface="微軟正黑體" panose="020B0604030504040204" pitchFamily="34" charset="-120"/>
                  <a:cs typeface="DFMingBold-B5"/>
                </a:rPr>
                <a:t>預算編列原則</a:t>
              </a:r>
              <a:r>
                <a:rPr kumimoji="1" lang="en-US" altLang="zh-TW" sz="2400" dirty="0">
                  <a:solidFill>
                    <a:schemeClr val="bg1"/>
                  </a:solidFill>
                  <a:latin typeface="微軟正黑體" panose="020B0604030504040204" pitchFamily="34" charset="-120"/>
                  <a:ea typeface="微軟正黑體" panose="020B0604030504040204" pitchFamily="34" charset="-120"/>
                  <a:cs typeface="DFMingBold-B5"/>
                </a:rPr>
                <a:t>-</a:t>
              </a:r>
              <a:r>
                <a:rPr kumimoji="1" lang="zh-TW" altLang="en-US" sz="2400" dirty="0">
                  <a:solidFill>
                    <a:schemeClr val="bg1"/>
                  </a:solidFill>
                  <a:latin typeface="微軟正黑體" panose="020B0604030504040204" pitchFamily="34" charset="-120"/>
                  <a:ea typeface="微軟正黑體" panose="020B0604030504040204" pitchFamily="34" charset="-120"/>
                  <a:cs typeface="DFMingBold-B5"/>
                </a:rPr>
                <a:t>支出</a:t>
              </a:r>
            </a:p>
          </p:txBody>
        </p:sp>
      </p:grpSp>
      <p:graphicFrame>
        <p:nvGraphicFramePr>
          <p:cNvPr id="6" name="表格 5"/>
          <p:cNvGraphicFramePr>
            <a:graphicFrameLocks noGrp="1"/>
          </p:cNvGraphicFramePr>
          <p:nvPr>
            <p:extLst>
              <p:ext uri="{D42A27DB-BD31-4B8C-83A1-F6EECF244321}">
                <p14:modId xmlns:p14="http://schemas.microsoft.com/office/powerpoint/2010/main" val="2786221370"/>
              </p:ext>
            </p:extLst>
          </p:nvPr>
        </p:nvGraphicFramePr>
        <p:xfrm>
          <a:off x="698643" y="1091686"/>
          <a:ext cx="10592655" cy="5153997"/>
        </p:xfrm>
        <a:graphic>
          <a:graphicData uri="http://schemas.openxmlformats.org/drawingml/2006/table">
            <a:tbl>
              <a:tblPr firstRow="1" bandRow="1">
                <a:tableStyleId>{93296810-A885-4BE3-A3E7-6D5BEEA58F35}</a:tableStyleId>
              </a:tblPr>
              <a:tblGrid>
                <a:gridCol w="2450145">
                  <a:extLst>
                    <a:ext uri="{9D8B030D-6E8A-4147-A177-3AD203B41FA5}">
                      <a16:colId xmlns:a16="http://schemas.microsoft.com/office/drawing/2014/main" val="20000"/>
                    </a:ext>
                  </a:extLst>
                </a:gridCol>
                <a:gridCol w="2661158">
                  <a:extLst>
                    <a:ext uri="{9D8B030D-6E8A-4147-A177-3AD203B41FA5}">
                      <a16:colId xmlns:a16="http://schemas.microsoft.com/office/drawing/2014/main" val="20001"/>
                    </a:ext>
                  </a:extLst>
                </a:gridCol>
                <a:gridCol w="5481352">
                  <a:extLst>
                    <a:ext uri="{9D8B030D-6E8A-4147-A177-3AD203B41FA5}">
                      <a16:colId xmlns:a16="http://schemas.microsoft.com/office/drawing/2014/main" val="20002"/>
                    </a:ext>
                  </a:extLst>
                </a:gridCol>
              </a:tblGrid>
              <a:tr h="556509">
                <a:tc>
                  <a:txBody>
                    <a:bodyPr/>
                    <a:lstStyle>
                      <a:lvl1pPr marL="0" algn="l" defTabSz="342892" rtl="0" eaLnBrk="1" latinLnBrk="0" hangingPunct="1">
                        <a:defRPr sz="1350" b="1" kern="1200">
                          <a:solidFill>
                            <a:schemeClr val="lt1"/>
                          </a:solidFill>
                          <a:latin typeface="Calibri"/>
                        </a:defRPr>
                      </a:lvl1pPr>
                      <a:lvl2pPr marL="342892" algn="l" defTabSz="342892" rtl="0" eaLnBrk="1" latinLnBrk="0" hangingPunct="1">
                        <a:defRPr sz="1350" b="1" kern="1200">
                          <a:solidFill>
                            <a:schemeClr val="lt1"/>
                          </a:solidFill>
                          <a:latin typeface="Calibri"/>
                        </a:defRPr>
                      </a:lvl2pPr>
                      <a:lvl3pPr marL="685784" algn="l" defTabSz="342892" rtl="0" eaLnBrk="1" latinLnBrk="0" hangingPunct="1">
                        <a:defRPr sz="1350" b="1" kern="1200">
                          <a:solidFill>
                            <a:schemeClr val="lt1"/>
                          </a:solidFill>
                          <a:latin typeface="Calibri"/>
                        </a:defRPr>
                      </a:lvl3pPr>
                      <a:lvl4pPr marL="1028675" algn="l" defTabSz="342892" rtl="0" eaLnBrk="1" latinLnBrk="0" hangingPunct="1">
                        <a:defRPr sz="1350" b="1" kern="1200">
                          <a:solidFill>
                            <a:schemeClr val="lt1"/>
                          </a:solidFill>
                          <a:latin typeface="Calibri"/>
                        </a:defRPr>
                      </a:lvl4pPr>
                      <a:lvl5pPr marL="1371566" algn="l" defTabSz="342892" rtl="0" eaLnBrk="1" latinLnBrk="0" hangingPunct="1">
                        <a:defRPr sz="1350" b="1" kern="1200">
                          <a:solidFill>
                            <a:schemeClr val="lt1"/>
                          </a:solidFill>
                          <a:latin typeface="Calibri"/>
                        </a:defRPr>
                      </a:lvl5pPr>
                      <a:lvl6pPr marL="1714457" algn="l" defTabSz="342892" rtl="0" eaLnBrk="1" latinLnBrk="0" hangingPunct="1">
                        <a:defRPr sz="1350" b="1" kern="1200">
                          <a:solidFill>
                            <a:schemeClr val="lt1"/>
                          </a:solidFill>
                          <a:latin typeface="Calibri"/>
                        </a:defRPr>
                      </a:lvl6pPr>
                      <a:lvl7pPr marL="2057349" algn="l" defTabSz="342892" rtl="0" eaLnBrk="1" latinLnBrk="0" hangingPunct="1">
                        <a:defRPr sz="1350" b="1" kern="1200">
                          <a:solidFill>
                            <a:schemeClr val="lt1"/>
                          </a:solidFill>
                          <a:latin typeface="Calibri"/>
                        </a:defRPr>
                      </a:lvl7pPr>
                      <a:lvl8pPr marL="2400240" algn="l" defTabSz="342892" rtl="0" eaLnBrk="1" latinLnBrk="0" hangingPunct="1">
                        <a:defRPr sz="1350" b="1" kern="1200">
                          <a:solidFill>
                            <a:schemeClr val="lt1"/>
                          </a:solidFill>
                          <a:latin typeface="Calibri"/>
                        </a:defRPr>
                      </a:lvl8pPr>
                      <a:lvl9pPr marL="2743132" algn="l" defTabSz="342892" rtl="0" eaLnBrk="1" latinLnBrk="0" hangingPunct="1">
                        <a:defRPr sz="1350" b="1" kern="1200">
                          <a:solidFill>
                            <a:schemeClr val="lt1"/>
                          </a:solidFill>
                          <a:latin typeface="Calibri"/>
                        </a:defRPr>
                      </a:lvl9pPr>
                    </a:lstStyle>
                    <a:p>
                      <a:pPr algn="ct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會計項目</a:t>
                      </a:r>
                    </a:p>
                  </a:txBody>
                  <a:tcPr marT="45727" marB="45727"/>
                </a:tc>
                <a:tc gridSpan="2">
                  <a:txBody>
                    <a:bodyPr/>
                    <a:lstStyle>
                      <a:lvl1pPr marL="0" algn="l" defTabSz="342892" rtl="0" eaLnBrk="1" latinLnBrk="0" hangingPunct="1">
                        <a:defRPr sz="1350" b="1" kern="1200">
                          <a:solidFill>
                            <a:schemeClr val="lt1"/>
                          </a:solidFill>
                          <a:latin typeface="Calibri"/>
                        </a:defRPr>
                      </a:lvl1pPr>
                      <a:lvl2pPr marL="342892" algn="l" defTabSz="342892" rtl="0" eaLnBrk="1" latinLnBrk="0" hangingPunct="1">
                        <a:defRPr sz="1350" b="1" kern="1200">
                          <a:solidFill>
                            <a:schemeClr val="lt1"/>
                          </a:solidFill>
                          <a:latin typeface="Calibri"/>
                        </a:defRPr>
                      </a:lvl2pPr>
                      <a:lvl3pPr marL="685784" algn="l" defTabSz="342892" rtl="0" eaLnBrk="1" latinLnBrk="0" hangingPunct="1">
                        <a:defRPr sz="1350" b="1" kern="1200">
                          <a:solidFill>
                            <a:schemeClr val="lt1"/>
                          </a:solidFill>
                          <a:latin typeface="Calibri"/>
                        </a:defRPr>
                      </a:lvl3pPr>
                      <a:lvl4pPr marL="1028675" algn="l" defTabSz="342892" rtl="0" eaLnBrk="1" latinLnBrk="0" hangingPunct="1">
                        <a:defRPr sz="1350" b="1" kern="1200">
                          <a:solidFill>
                            <a:schemeClr val="lt1"/>
                          </a:solidFill>
                          <a:latin typeface="Calibri"/>
                        </a:defRPr>
                      </a:lvl4pPr>
                      <a:lvl5pPr marL="1371566" algn="l" defTabSz="342892" rtl="0" eaLnBrk="1" latinLnBrk="0" hangingPunct="1">
                        <a:defRPr sz="1350" b="1" kern="1200">
                          <a:solidFill>
                            <a:schemeClr val="lt1"/>
                          </a:solidFill>
                          <a:latin typeface="Calibri"/>
                        </a:defRPr>
                      </a:lvl5pPr>
                      <a:lvl6pPr marL="1714457" algn="l" defTabSz="342892" rtl="0" eaLnBrk="1" latinLnBrk="0" hangingPunct="1">
                        <a:defRPr sz="1350" b="1" kern="1200">
                          <a:solidFill>
                            <a:schemeClr val="lt1"/>
                          </a:solidFill>
                          <a:latin typeface="Calibri"/>
                        </a:defRPr>
                      </a:lvl6pPr>
                      <a:lvl7pPr marL="2057349" algn="l" defTabSz="342892" rtl="0" eaLnBrk="1" latinLnBrk="0" hangingPunct="1">
                        <a:defRPr sz="1350" b="1" kern="1200">
                          <a:solidFill>
                            <a:schemeClr val="lt1"/>
                          </a:solidFill>
                          <a:latin typeface="Calibri"/>
                        </a:defRPr>
                      </a:lvl7pPr>
                      <a:lvl8pPr marL="2400240" algn="l" defTabSz="342892" rtl="0" eaLnBrk="1" latinLnBrk="0" hangingPunct="1">
                        <a:defRPr sz="1350" b="1" kern="1200">
                          <a:solidFill>
                            <a:schemeClr val="lt1"/>
                          </a:solidFill>
                          <a:latin typeface="Calibri"/>
                        </a:defRPr>
                      </a:lvl8pPr>
                      <a:lvl9pPr marL="2743132" algn="l" defTabSz="342892" rtl="0" eaLnBrk="1" latinLnBrk="0" hangingPunct="1">
                        <a:defRPr sz="1350" b="1" kern="1200">
                          <a:solidFill>
                            <a:schemeClr val="lt1"/>
                          </a:solidFill>
                          <a:latin typeface="Calibri"/>
                        </a:defRPr>
                      </a:lvl9pPr>
                    </a:lstStyle>
                    <a:p>
                      <a:pPr algn="ct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編列原則</a:t>
                      </a:r>
                    </a:p>
                  </a:txBody>
                  <a:tcPr marT="45727" marB="45727"/>
                </a:tc>
                <a:tc hMerge="1">
                  <a:txBody>
                    <a:bodyPr/>
                    <a:lstStyle/>
                    <a:p>
                      <a:pPr algn="ctr"/>
                      <a:endParaRPr lang="zh-TW" altLang="en-US" sz="2800" dirty="0">
                        <a:latin typeface="標楷體" panose="03000509000000000000" pitchFamily="65" charset="-120"/>
                        <a:ea typeface="標楷體" panose="03000509000000000000" pitchFamily="65" charset="-120"/>
                      </a:endParaRPr>
                    </a:p>
                  </a:txBody>
                  <a:tcPr/>
                </a:tc>
                <a:extLst>
                  <a:ext uri="{0D108BD9-81ED-4DB2-BD59-A6C34878D82A}">
                    <a16:rowId xmlns:a16="http://schemas.microsoft.com/office/drawing/2014/main" val="10000"/>
                  </a:ext>
                </a:extLst>
              </a:tr>
              <a:tr h="1357488">
                <a:tc rowSpan="6">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獎助學金支出</a:t>
                      </a:r>
                    </a:p>
                  </a:txBody>
                  <a:tcPr marT="45727" marB="45727" anchor="ctr"/>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助學金</a:t>
                      </a:r>
                      <a:endParaRPr lang="zh-TW" altLang="en-US" sz="24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27" marB="45727" anchor="ctr"/>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pPr marL="180975" indent="-180975">
                        <a:buFont typeface="Arial" panose="020B0604020202020204" pitchFamily="34" charset="0"/>
                        <a:buChar char="•"/>
                      </a:pPr>
                      <a:r>
                        <a:rPr lang="zh-TW" altLang="en-US" sz="2400" b="1"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每小時</a:t>
                      </a:r>
                      <a:r>
                        <a:rPr lang="en-US" altLang="zh-TW" sz="2400" b="1"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183</a:t>
                      </a:r>
                      <a:r>
                        <a:rPr lang="zh-TW" altLang="en-US" sz="2400" b="1"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元</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之給付標準提列。</a:t>
                      </a:r>
                    </a:p>
                    <a:p>
                      <a:pPr marL="180975" indent="-180975" algn="just">
                        <a:buFont typeface="Arial" panose="020B0604020202020204" pitchFamily="34" charset="0"/>
                        <a:buChar char="•"/>
                      </a:pPr>
                      <a:r>
                        <a:rPr lang="zh-TW" altLang="en-US" sz="2400" u="none" dirty="0">
                          <a:latin typeface="Times New Roman" panose="02020603050405020304" pitchFamily="18" charset="0"/>
                          <a:ea typeface="標楷體" panose="03000509000000000000" pitchFamily="65" charset="-120"/>
                          <a:cs typeface="Times New Roman" panose="02020603050405020304" pitchFamily="18" charset="0"/>
                        </a:rPr>
                        <a:t>各單位</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以</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112</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學年度預算額度編列，內含勞健保及勞退校付金額。</a:t>
                      </a:r>
                      <a:endParaRPr lang="zh-TW" altLang="en-US" sz="24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27" marB="45727" anchor="ctr"/>
                </a:tc>
                <a:extLst>
                  <a:ext uri="{0D108BD9-81ED-4DB2-BD59-A6C34878D82A}">
                    <a16:rowId xmlns:a16="http://schemas.microsoft.com/office/drawing/2014/main" val="10001"/>
                  </a:ext>
                </a:extLst>
              </a:tr>
              <a:tr h="648000">
                <a:tc vMerge="1">
                  <a:txBody>
                    <a:bodyPr/>
                    <a:lstStyle/>
                    <a:p>
                      <a:endParaRPr lang="zh-TW" altLang="en-US" sz="2400" spc="-500" baseline="0" dirty="0">
                        <a:latin typeface="標楷體" panose="03000509000000000000" pitchFamily="65" charset="-120"/>
                        <a:ea typeface="標楷體" panose="03000509000000000000" pitchFamily="65" charset="-120"/>
                      </a:endParaRPr>
                    </a:p>
                  </a:txBody>
                  <a:tcPr anchor="ctr"/>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輔仁書卷獎</a:t>
                      </a:r>
                      <a:endParaRPr lang="zh-TW" altLang="en-US" sz="24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27" marB="45727" anchor="ctr"/>
                </a:tc>
                <a:tc rowSpan="3">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學務處統一編列</a:t>
                      </a:r>
                      <a:endParaRPr lang="zh-TW" altLang="en-US" sz="24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27" marB="45727" anchor="ctr"/>
                </a:tc>
                <a:extLst>
                  <a:ext uri="{0D108BD9-81ED-4DB2-BD59-A6C34878D82A}">
                    <a16:rowId xmlns:a16="http://schemas.microsoft.com/office/drawing/2014/main" val="10002"/>
                  </a:ext>
                </a:extLst>
              </a:tr>
              <a:tr h="648000">
                <a:tc vMerge="1">
                  <a:txBody>
                    <a:bodyPr/>
                    <a:lstStyle/>
                    <a:p>
                      <a:endParaRPr lang="zh-TW" altLang="en-US" sz="2400" spc="-500" baseline="0" dirty="0">
                        <a:latin typeface="標楷體" panose="03000509000000000000" pitchFamily="65" charset="-120"/>
                        <a:ea typeface="標楷體" panose="03000509000000000000" pitchFamily="65" charset="-120"/>
                      </a:endParaRPr>
                    </a:p>
                  </a:txBody>
                  <a:tcPr anchor="ctr"/>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清寒獎學金</a:t>
                      </a:r>
                      <a:endParaRPr lang="zh-TW" altLang="en-US" sz="24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27" marB="45727" anchor="ctr"/>
                </a:tc>
                <a:tc vMerge="1">
                  <a:txBody>
                    <a:bodyPr/>
                    <a:lstStyle/>
                    <a:p>
                      <a:endParaRPr lang="zh-TW" altLang="en-US" sz="2400" b="0" dirty="0">
                        <a:solidFill>
                          <a:schemeClr val="tx1"/>
                        </a:solidFill>
                        <a:latin typeface="標楷體" panose="03000509000000000000" pitchFamily="65" charset="-120"/>
                        <a:ea typeface="標楷體" panose="03000509000000000000" pitchFamily="65" charset="-120"/>
                      </a:endParaRPr>
                    </a:p>
                  </a:txBody>
                  <a:tcPr anchor="ctr"/>
                </a:tc>
                <a:extLst>
                  <a:ext uri="{0D108BD9-81ED-4DB2-BD59-A6C34878D82A}">
                    <a16:rowId xmlns:a16="http://schemas.microsoft.com/office/drawing/2014/main" val="10003"/>
                  </a:ext>
                </a:extLst>
              </a:tr>
              <a:tr h="648000">
                <a:tc vMerge="1">
                  <a:txBody>
                    <a:bodyPr/>
                    <a:lstStyle/>
                    <a:p>
                      <a:endParaRPr lang="zh-TW" altLang="en-US" sz="2400" dirty="0">
                        <a:latin typeface="標楷體" panose="03000509000000000000" pitchFamily="65" charset="-120"/>
                        <a:ea typeface="標楷體" panose="03000509000000000000" pitchFamily="65" charset="-120"/>
                      </a:endParaRPr>
                    </a:p>
                  </a:txBody>
                  <a:tcPr/>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學生就學優待減免</a:t>
                      </a:r>
                      <a:endParaRPr lang="zh-TW" altLang="en-US" sz="24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27" marB="45727" anchor="ctr"/>
                </a:tc>
                <a:tc vMerge="1">
                  <a:txBody>
                    <a:bodyPr/>
                    <a:lstStyle/>
                    <a:p>
                      <a:endParaRPr lang="zh-TW" altLang="en-US" sz="2400" b="0" dirty="0">
                        <a:solidFill>
                          <a:schemeClr val="tx1"/>
                        </a:solidFill>
                        <a:latin typeface="標楷體" panose="03000509000000000000" pitchFamily="65" charset="-120"/>
                        <a:ea typeface="標楷體" panose="03000509000000000000" pitchFamily="65" charset="-120"/>
                      </a:endParaRPr>
                    </a:p>
                  </a:txBody>
                  <a:tcPr marT="45727" marB="45727"/>
                </a:tc>
                <a:extLst>
                  <a:ext uri="{0D108BD9-81ED-4DB2-BD59-A6C34878D82A}">
                    <a16:rowId xmlns:a16="http://schemas.microsoft.com/office/drawing/2014/main" val="10004"/>
                  </a:ext>
                </a:extLst>
              </a:tr>
              <a:tr h="648000">
                <a:tc vMerge="1">
                  <a:txBody>
                    <a:bodyPr/>
                    <a:lstStyle/>
                    <a:p>
                      <a:endParaRPr lang="zh-TW" altLang="en-US" sz="2400" dirty="0">
                        <a:latin typeface="標楷體" panose="03000509000000000000" pitchFamily="65" charset="-120"/>
                        <a:ea typeface="標楷體" panose="03000509000000000000" pitchFamily="65" charset="-120"/>
                      </a:endParaRPr>
                    </a:p>
                  </a:txBody>
                  <a:tcPr anchor="ctr"/>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r>
                        <a:rPr lang="zh-TW" altLang="en-US" sz="2400" spc="-300" baseline="0" dirty="0">
                          <a:latin typeface="Times New Roman" panose="02020603050405020304" pitchFamily="18" charset="0"/>
                          <a:ea typeface="標楷體" panose="03000509000000000000" pitchFamily="65" charset="-120"/>
                          <a:cs typeface="Times New Roman" panose="02020603050405020304" pitchFamily="18" charset="0"/>
                        </a:rPr>
                        <a:t>研究生獎助學金</a:t>
                      </a:r>
                      <a:endParaRPr lang="zh-TW" altLang="en-US" sz="2400" b="0" spc="-300" baseline="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27" marB="45727" anchor="ctr"/>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教務處統一編列</a:t>
                      </a:r>
                      <a:endParaRPr lang="zh-TW" altLang="en-US" sz="24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27" marB="45727" anchor="ctr"/>
                </a:tc>
                <a:extLst>
                  <a:ext uri="{0D108BD9-81ED-4DB2-BD59-A6C34878D82A}">
                    <a16:rowId xmlns:a16="http://schemas.microsoft.com/office/drawing/2014/main" val="10005"/>
                  </a:ext>
                </a:extLst>
              </a:tr>
              <a:tr h="648000">
                <a:tc vMerge="1">
                  <a:txBody>
                    <a:bodyPr/>
                    <a:lstStyle/>
                    <a:p>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a:txBody>
                  <a:tcPr marT="45727" marB="45727"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D7D31">
                        <a:tint val="40000"/>
                      </a:srgbClr>
                    </a:solidFill>
                  </a:tcPr>
                </a:tc>
                <a:tc>
                  <a:txBody>
                    <a:bodyPr/>
                    <a:lstStyle/>
                    <a:p>
                      <a:r>
                        <a:rPr lang="zh-TW" altLang="en-US" sz="2400" spc="-300" baseline="0" dirty="0">
                          <a:latin typeface="Times New Roman" panose="02020603050405020304" pitchFamily="18" charset="0"/>
                          <a:ea typeface="標楷體" panose="03000509000000000000" pitchFamily="65" charset="-120"/>
                          <a:cs typeface="Times New Roman" panose="02020603050405020304" pitchFamily="18" charset="0"/>
                        </a:rPr>
                        <a:t>其他獎學金</a:t>
                      </a:r>
                      <a:endParaRPr lang="zh-TW" altLang="en-US" sz="2400" b="0" spc="-300" baseline="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27" marB="45727" anchor="ctr"/>
                </a:tc>
                <a:tc>
                  <a:txBody>
                    <a:bodyPr/>
                    <a:lstStyle/>
                    <a:p>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由各業務單位編列。</a:t>
                      </a:r>
                      <a:endParaRPr lang="zh-TW" altLang="en-US" sz="24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27" marB="45727" anchor="ctr"/>
                </a:tc>
                <a:extLst>
                  <a:ext uri="{0D108BD9-81ED-4DB2-BD59-A6C34878D82A}">
                    <a16:rowId xmlns:a16="http://schemas.microsoft.com/office/drawing/2014/main" val="299454556"/>
                  </a:ext>
                </a:extLst>
              </a:tr>
            </a:tbl>
          </a:graphicData>
        </a:graphic>
      </p:graphicFrame>
      <p:sp>
        <p:nvSpPr>
          <p:cNvPr id="7" name="投影片編號版面配置區 6"/>
          <p:cNvSpPr>
            <a:spLocks noGrp="1"/>
          </p:cNvSpPr>
          <p:nvPr>
            <p:ph type="sldNum" sz="quarter" idx="12"/>
          </p:nvPr>
        </p:nvSpPr>
        <p:spPr/>
        <p:txBody>
          <a:bodyPr/>
          <a:lstStyle/>
          <a:p>
            <a:fld id="{49F25161-6D8E-664C-90FD-DD969A813E5B}" type="slidenum">
              <a:rPr kumimoji="1" lang="zh-TW" altLang="en-US" smtClean="0"/>
              <a:t>17</a:t>
            </a:fld>
            <a:endParaRPr kumimoji="1" lang="zh-TW" altLang="en-US"/>
          </a:p>
        </p:txBody>
      </p:sp>
    </p:spTree>
    <p:extLst>
      <p:ext uri="{BB962C8B-B14F-4D97-AF65-F5344CB8AC3E}">
        <p14:creationId xmlns:p14="http://schemas.microsoft.com/office/powerpoint/2010/main" val="40895075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群組 2"/>
          <p:cNvGrpSpPr/>
          <p:nvPr/>
        </p:nvGrpSpPr>
        <p:grpSpPr>
          <a:xfrm>
            <a:off x="145858" y="275512"/>
            <a:ext cx="3996267" cy="914400"/>
            <a:chOff x="8349927" y="162485"/>
            <a:chExt cx="3996267" cy="914400"/>
          </a:xfrm>
        </p:grpSpPr>
        <p:pic>
          <p:nvPicPr>
            <p:cNvPr id="4" name="圖片 3"/>
            <p:cNvPicPr>
              <a:picLocks noChangeAspect="1"/>
            </p:cNvPicPr>
            <p:nvPr/>
          </p:nvPicPr>
          <p:blipFill>
            <a:blip r:embed="rId2"/>
            <a:stretch>
              <a:fillRect/>
            </a:stretch>
          </p:blipFill>
          <p:spPr>
            <a:xfrm>
              <a:off x="8349927" y="162485"/>
              <a:ext cx="3996267" cy="914400"/>
            </a:xfrm>
            <a:prstGeom prst="rect">
              <a:avLst/>
            </a:prstGeom>
          </p:spPr>
        </p:pic>
        <p:sp>
          <p:nvSpPr>
            <p:cNvPr id="5" name="文字方塊 4"/>
            <p:cNvSpPr txBox="1"/>
            <p:nvPr/>
          </p:nvSpPr>
          <p:spPr>
            <a:xfrm>
              <a:off x="9140000" y="239101"/>
              <a:ext cx="2926206" cy="461665"/>
            </a:xfrm>
            <a:prstGeom prst="rect">
              <a:avLst/>
            </a:prstGeom>
            <a:noFill/>
          </p:spPr>
          <p:txBody>
            <a:bodyPr wrap="square" rtlCol="0">
              <a:spAutoFit/>
            </a:bodyPr>
            <a:lstStyle/>
            <a:p>
              <a:pPr algn="dist"/>
              <a:r>
                <a:rPr kumimoji="1" lang="zh-TW" altLang="en-US" sz="2400" dirty="0">
                  <a:solidFill>
                    <a:schemeClr val="bg1"/>
                  </a:solidFill>
                  <a:latin typeface="微軟正黑體" panose="020B0604030504040204" pitchFamily="34" charset="-120"/>
                  <a:ea typeface="微軟正黑體" panose="020B0604030504040204" pitchFamily="34" charset="-120"/>
                  <a:cs typeface="DFMingBold-B5"/>
                </a:rPr>
                <a:t>預算編列原則</a:t>
              </a:r>
              <a:r>
                <a:rPr kumimoji="1" lang="en-US" altLang="zh-TW" sz="2400" dirty="0">
                  <a:solidFill>
                    <a:schemeClr val="bg1"/>
                  </a:solidFill>
                  <a:latin typeface="微軟正黑體" panose="020B0604030504040204" pitchFamily="34" charset="-120"/>
                  <a:ea typeface="微軟正黑體" panose="020B0604030504040204" pitchFamily="34" charset="-120"/>
                  <a:cs typeface="DFMingBold-B5"/>
                </a:rPr>
                <a:t>-</a:t>
              </a:r>
              <a:r>
                <a:rPr kumimoji="1" lang="zh-TW" altLang="en-US" sz="2400" dirty="0">
                  <a:solidFill>
                    <a:schemeClr val="bg1"/>
                  </a:solidFill>
                  <a:latin typeface="微軟正黑體" panose="020B0604030504040204" pitchFamily="34" charset="-120"/>
                  <a:ea typeface="微軟正黑體" panose="020B0604030504040204" pitchFamily="34" charset="-120"/>
                  <a:cs typeface="DFMingBold-B5"/>
                </a:rPr>
                <a:t>支出</a:t>
              </a:r>
            </a:p>
          </p:txBody>
        </p:sp>
      </p:grpSp>
      <p:graphicFrame>
        <p:nvGraphicFramePr>
          <p:cNvPr id="6" name="表格 5"/>
          <p:cNvGraphicFramePr>
            <a:graphicFrameLocks noGrp="1"/>
          </p:cNvGraphicFramePr>
          <p:nvPr>
            <p:extLst>
              <p:ext uri="{D42A27DB-BD31-4B8C-83A1-F6EECF244321}">
                <p14:modId xmlns:p14="http://schemas.microsoft.com/office/powerpoint/2010/main" val="2390848627"/>
              </p:ext>
            </p:extLst>
          </p:nvPr>
        </p:nvGraphicFramePr>
        <p:xfrm>
          <a:off x="935930" y="984445"/>
          <a:ext cx="10119165" cy="4810094"/>
        </p:xfrm>
        <a:graphic>
          <a:graphicData uri="http://schemas.openxmlformats.org/drawingml/2006/table">
            <a:tbl>
              <a:tblPr firstRow="1" bandRow="1">
                <a:tableStyleId>{93296810-A885-4BE3-A3E7-6D5BEEA58F35}</a:tableStyleId>
              </a:tblPr>
              <a:tblGrid>
                <a:gridCol w="2749379">
                  <a:extLst>
                    <a:ext uri="{9D8B030D-6E8A-4147-A177-3AD203B41FA5}">
                      <a16:colId xmlns:a16="http://schemas.microsoft.com/office/drawing/2014/main" val="20000"/>
                    </a:ext>
                  </a:extLst>
                </a:gridCol>
                <a:gridCol w="7369786">
                  <a:extLst>
                    <a:ext uri="{9D8B030D-6E8A-4147-A177-3AD203B41FA5}">
                      <a16:colId xmlns:a16="http://schemas.microsoft.com/office/drawing/2014/main" val="20001"/>
                    </a:ext>
                  </a:extLst>
                </a:gridCol>
              </a:tblGrid>
              <a:tr h="594089">
                <a:tc>
                  <a:txBody>
                    <a:bodyPr/>
                    <a:lstStyle>
                      <a:lvl1pPr marL="0" algn="l" defTabSz="342892" rtl="0" eaLnBrk="1" latinLnBrk="0" hangingPunct="1">
                        <a:defRPr sz="1350" b="1" kern="1200">
                          <a:solidFill>
                            <a:schemeClr val="lt1"/>
                          </a:solidFill>
                          <a:latin typeface="Calibri"/>
                        </a:defRPr>
                      </a:lvl1pPr>
                      <a:lvl2pPr marL="342892" algn="l" defTabSz="342892" rtl="0" eaLnBrk="1" latinLnBrk="0" hangingPunct="1">
                        <a:defRPr sz="1350" b="1" kern="1200">
                          <a:solidFill>
                            <a:schemeClr val="lt1"/>
                          </a:solidFill>
                          <a:latin typeface="Calibri"/>
                        </a:defRPr>
                      </a:lvl2pPr>
                      <a:lvl3pPr marL="685784" algn="l" defTabSz="342892" rtl="0" eaLnBrk="1" latinLnBrk="0" hangingPunct="1">
                        <a:defRPr sz="1350" b="1" kern="1200">
                          <a:solidFill>
                            <a:schemeClr val="lt1"/>
                          </a:solidFill>
                          <a:latin typeface="Calibri"/>
                        </a:defRPr>
                      </a:lvl3pPr>
                      <a:lvl4pPr marL="1028675" algn="l" defTabSz="342892" rtl="0" eaLnBrk="1" latinLnBrk="0" hangingPunct="1">
                        <a:defRPr sz="1350" b="1" kern="1200">
                          <a:solidFill>
                            <a:schemeClr val="lt1"/>
                          </a:solidFill>
                          <a:latin typeface="Calibri"/>
                        </a:defRPr>
                      </a:lvl4pPr>
                      <a:lvl5pPr marL="1371566" algn="l" defTabSz="342892" rtl="0" eaLnBrk="1" latinLnBrk="0" hangingPunct="1">
                        <a:defRPr sz="1350" b="1" kern="1200">
                          <a:solidFill>
                            <a:schemeClr val="lt1"/>
                          </a:solidFill>
                          <a:latin typeface="Calibri"/>
                        </a:defRPr>
                      </a:lvl5pPr>
                      <a:lvl6pPr marL="1714457" algn="l" defTabSz="342892" rtl="0" eaLnBrk="1" latinLnBrk="0" hangingPunct="1">
                        <a:defRPr sz="1350" b="1" kern="1200">
                          <a:solidFill>
                            <a:schemeClr val="lt1"/>
                          </a:solidFill>
                          <a:latin typeface="Calibri"/>
                        </a:defRPr>
                      </a:lvl6pPr>
                      <a:lvl7pPr marL="2057349" algn="l" defTabSz="342892" rtl="0" eaLnBrk="1" latinLnBrk="0" hangingPunct="1">
                        <a:defRPr sz="1350" b="1" kern="1200">
                          <a:solidFill>
                            <a:schemeClr val="lt1"/>
                          </a:solidFill>
                          <a:latin typeface="Calibri"/>
                        </a:defRPr>
                      </a:lvl7pPr>
                      <a:lvl8pPr marL="2400240" algn="l" defTabSz="342892" rtl="0" eaLnBrk="1" latinLnBrk="0" hangingPunct="1">
                        <a:defRPr sz="1350" b="1" kern="1200">
                          <a:solidFill>
                            <a:schemeClr val="lt1"/>
                          </a:solidFill>
                          <a:latin typeface="Calibri"/>
                        </a:defRPr>
                      </a:lvl8pPr>
                      <a:lvl9pPr marL="2743132" algn="l" defTabSz="342892" rtl="0" eaLnBrk="1" latinLnBrk="0" hangingPunct="1">
                        <a:defRPr sz="1350" b="1" kern="1200">
                          <a:solidFill>
                            <a:schemeClr val="lt1"/>
                          </a:solidFill>
                          <a:latin typeface="Calibri"/>
                        </a:defRPr>
                      </a:lvl9pPr>
                    </a:lstStyle>
                    <a:p>
                      <a:pPr algn="ct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會計項目</a:t>
                      </a:r>
                    </a:p>
                  </a:txBody>
                  <a:tcPr marT="45721" marB="45721"/>
                </a:tc>
                <a:tc>
                  <a:txBody>
                    <a:bodyPr/>
                    <a:lstStyle>
                      <a:lvl1pPr marL="0" algn="l" defTabSz="342892" rtl="0" eaLnBrk="1" latinLnBrk="0" hangingPunct="1">
                        <a:defRPr sz="1350" b="1" kern="1200">
                          <a:solidFill>
                            <a:schemeClr val="lt1"/>
                          </a:solidFill>
                          <a:latin typeface="Calibri"/>
                        </a:defRPr>
                      </a:lvl1pPr>
                      <a:lvl2pPr marL="342892" algn="l" defTabSz="342892" rtl="0" eaLnBrk="1" latinLnBrk="0" hangingPunct="1">
                        <a:defRPr sz="1350" b="1" kern="1200">
                          <a:solidFill>
                            <a:schemeClr val="lt1"/>
                          </a:solidFill>
                          <a:latin typeface="Calibri"/>
                        </a:defRPr>
                      </a:lvl2pPr>
                      <a:lvl3pPr marL="685784" algn="l" defTabSz="342892" rtl="0" eaLnBrk="1" latinLnBrk="0" hangingPunct="1">
                        <a:defRPr sz="1350" b="1" kern="1200">
                          <a:solidFill>
                            <a:schemeClr val="lt1"/>
                          </a:solidFill>
                          <a:latin typeface="Calibri"/>
                        </a:defRPr>
                      </a:lvl3pPr>
                      <a:lvl4pPr marL="1028675" algn="l" defTabSz="342892" rtl="0" eaLnBrk="1" latinLnBrk="0" hangingPunct="1">
                        <a:defRPr sz="1350" b="1" kern="1200">
                          <a:solidFill>
                            <a:schemeClr val="lt1"/>
                          </a:solidFill>
                          <a:latin typeface="Calibri"/>
                        </a:defRPr>
                      </a:lvl4pPr>
                      <a:lvl5pPr marL="1371566" algn="l" defTabSz="342892" rtl="0" eaLnBrk="1" latinLnBrk="0" hangingPunct="1">
                        <a:defRPr sz="1350" b="1" kern="1200">
                          <a:solidFill>
                            <a:schemeClr val="lt1"/>
                          </a:solidFill>
                          <a:latin typeface="Calibri"/>
                        </a:defRPr>
                      </a:lvl5pPr>
                      <a:lvl6pPr marL="1714457" algn="l" defTabSz="342892" rtl="0" eaLnBrk="1" latinLnBrk="0" hangingPunct="1">
                        <a:defRPr sz="1350" b="1" kern="1200">
                          <a:solidFill>
                            <a:schemeClr val="lt1"/>
                          </a:solidFill>
                          <a:latin typeface="Calibri"/>
                        </a:defRPr>
                      </a:lvl6pPr>
                      <a:lvl7pPr marL="2057349" algn="l" defTabSz="342892" rtl="0" eaLnBrk="1" latinLnBrk="0" hangingPunct="1">
                        <a:defRPr sz="1350" b="1" kern="1200">
                          <a:solidFill>
                            <a:schemeClr val="lt1"/>
                          </a:solidFill>
                          <a:latin typeface="Calibri"/>
                        </a:defRPr>
                      </a:lvl7pPr>
                      <a:lvl8pPr marL="2400240" algn="l" defTabSz="342892" rtl="0" eaLnBrk="1" latinLnBrk="0" hangingPunct="1">
                        <a:defRPr sz="1350" b="1" kern="1200">
                          <a:solidFill>
                            <a:schemeClr val="lt1"/>
                          </a:solidFill>
                          <a:latin typeface="Calibri"/>
                        </a:defRPr>
                      </a:lvl8pPr>
                      <a:lvl9pPr marL="2743132" algn="l" defTabSz="342892" rtl="0" eaLnBrk="1" latinLnBrk="0" hangingPunct="1">
                        <a:defRPr sz="1350" b="1" kern="1200">
                          <a:solidFill>
                            <a:schemeClr val="lt1"/>
                          </a:solidFill>
                          <a:latin typeface="Calibri"/>
                        </a:defRPr>
                      </a:lvl9pPr>
                    </a:lstStyle>
                    <a:p>
                      <a:pPr algn="ct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編列原則</a:t>
                      </a:r>
                    </a:p>
                  </a:txBody>
                  <a:tcPr marT="45721" marB="45721"/>
                </a:tc>
                <a:extLst>
                  <a:ext uri="{0D108BD9-81ED-4DB2-BD59-A6C34878D82A}">
                    <a16:rowId xmlns:a16="http://schemas.microsoft.com/office/drawing/2014/main" val="10000"/>
                  </a:ext>
                </a:extLst>
              </a:tr>
              <a:tr h="1658442">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推廣教育支出</a:t>
                      </a:r>
                      <a:endParaRPr lang="zh-TW" altLang="en-US" sz="24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21" marB="45721" anchor="ctr"/>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pPr marL="179388" indent="-179388">
                        <a:buFont typeface="Arial" panose="020B0604020202020204" pitchFamily="34" charset="0"/>
                        <a:buChar char="•"/>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推廣教育中心依其展業計畫，預估</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113</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學年度所需經費預算。</a:t>
                      </a:r>
                      <a:endParaRPr lang="en-US" altLang="zh-TW" sz="2400" dirty="0">
                        <a:latin typeface="Times New Roman" panose="02020603050405020304" pitchFamily="18" charset="0"/>
                        <a:ea typeface="標楷體" panose="03000509000000000000" pitchFamily="65" charset="-120"/>
                        <a:cs typeface="Times New Roman" panose="02020603050405020304" pitchFamily="18" charset="0"/>
                      </a:endParaRPr>
                    </a:p>
                    <a:p>
                      <a:pPr marL="179388" indent="-179388">
                        <a:buFont typeface="Arial" panose="020B0604020202020204" pitchFamily="34" charset="0"/>
                        <a:buChar char="•"/>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人事費</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含獎金</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以不逾其總收入</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40%</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為原則。</a:t>
                      </a:r>
                    </a:p>
                    <a:p>
                      <a:pPr marL="179388" indent="-179388">
                        <a:buFont typeface="Arial" panose="020B0604020202020204" pitchFamily="34" charset="0"/>
                        <a:buChar char="•"/>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年度結餘以不少於總收入</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20%</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為原則。</a:t>
                      </a:r>
                      <a:endParaRPr lang="zh-TW" altLang="en-US" sz="24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21" marB="45721"/>
                </a:tc>
                <a:extLst>
                  <a:ext uri="{0D108BD9-81ED-4DB2-BD59-A6C34878D82A}">
                    <a16:rowId xmlns:a16="http://schemas.microsoft.com/office/drawing/2014/main" val="10001"/>
                  </a:ext>
                </a:extLst>
              </a:tr>
              <a:tr h="1179576">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r>
                        <a:rPr lang="zh-TW" altLang="en-US" sz="2400" spc="0" baseline="0" dirty="0">
                          <a:latin typeface="Times New Roman" panose="02020603050405020304" pitchFamily="18" charset="0"/>
                          <a:ea typeface="標楷體" panose="03000509000000000000" pitchFamily="65" charset="-120"/>
                          <a:cs typeface="Times New Roman" panose="02020603050405020304" pitchFamily="18" charset="0"/>
                        </a:rPr>
                        <a:t>產學合作支出</a:t>
                      </a:r>
                      <a:endParaRPr lang="zh-TW" altLang="en-US" sz="2400" b="0" spc="0" baseline="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21" marB="45721" anchor="ctr"/>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各業務單位預估</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113</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學年度與政府機關、事業機構、民間團體、學術研究機構等合作，所支付之費用。</a:t>
                      </a:r>
                      <a:endParaRPr lang="zh-TW" altLang="en-US" sz="24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21" marB="45721" anchor="ctr"/>
                </a:tc>
                <a:extLst>
                  <a:ext uri="{0D108BD9-81ED-4DB2-BD59-A6C34878D82A}">
                    <a16:rowId xmlns:a16="http://schemas.microsoft.com/office/drawing/2014/main" val="10002"/>
                  </a:ext>
                </a:extLst>
              </a:tr>
              <a:tr h="1377987">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r>
                        <a:rPr lang="zh-TW" altLang="en-US" sz="2400" spc="0" baseline="0" dirty="0">
                          <a:latin typeface="Times New Roman" panose="02020603050405020304" pitchFamily="18" charset="0"/>
                          <a:ea typeface="標楷體" panose="03000509000000000000" pitchFamily="65" charset="-120"/>
                          <a:cs typeface="Times New Roman" panose="02020603050405020304" pitchFamily="18" charset="0"/>
                        </a:rPr>
                        <a:t>財務支出</a:t>
                      </a:r>
                      <a:endParaRPr lang="zh-TW" altLang="en-US" sz="2400" b="0" spc="0" baseline="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21" marB="45721" anchor="ctr"/>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pPr marL="266700" indent="-180975">
                        <a:buFont typeface="Arial" pitchFamily="34" charset="0"/>
                        <a:buChar char="•"/>
                      </a:pPr>
                      <a:r>
                        <a:rPr lang="zh-TW" altLang="en-US" sz="2400" kern="100" dirty="0">
                          <a:effectLst/>
                          <a:latin typeface="Times New Roman" panose="02020603050405020304" pitchFamily="18" charset="0"/>
                          <a:ea typeface="標楷體" panose="03000509000000000000" pitchFamily="65" charset="-120"/>
                          <a:cs typeface="Times New Roman" panose="02020603050405020304" pitchFamily="18" charset="0"/>
                        </a:rPr>
                        <a:t>因興建校舍向銀行貸款之預估利息費用。</a:t>
                      </a:r>
                      <a:r>
                        <a:rPr lang="zh-TW" altLang="zh-TW" sz="2400" u="none" kern="100" dirty="0">
                          <a:effectLst/>
                          <a:latin typeface="Times New Roman" panose="02020603050405020304" pitchFamily="18" charset="0"/>
                          <a:ea typeface="標楷體" panose="03000509000000000000" pitchFamily="65" charset="-120"/>
                          <a:cs typeface="Times New Roman" panose="02020603050405020304" pitchFamily="18" charset="0"/>
                        </a:rPr>
                        <a:t>由總務處估列。</a:t>
                      </a:r>
                      <a:endParaRPr lang="en-US" altLang="zh-TW" sz="2400" u="none" kern="1200" dirty="0">
                        <a:effectLst/>
                        <a:latin typeface="Times New Roman" panose="02020603050405020304" pitchFamily="18" charset="0"/>
                        <a:ea typeface="標楷體" panose="03000509000000000000" pitchFamily="65" charset="-120"/>
                        <a:cs typeface="Times New Roman" panose="02020603050405020304" pitchFamily="18" charset="0"/>
                      </a:endParaRPr>
                    </a:p>
                    <a:p>
                      <a:pPr marL="266700" indent="-180975">
                        <a:buFont typeface="Arial" pitchFamily="34" charset="0"/>
                        <a:buChar char="•"/>
                      </a:pPr>
                      <a:r>
                        <a:rPr lang="zh-TW" altLang="zh-TW" sz="2400" u="none" kern="100" dirty="0">
                          <a:effectLst/>
                          <a:latin typeface="Times New Roman" panose="02020603050405020304" pitchFamily="18" charset="0"/>
                          <a:ea typeface="標楷體" panose="03000509000000000000" pitchFamily="65" charset="-120"/>
                          <a:cs typeface="Times New Roman" panose="02020603050405020304" pitchFamily="18" charset="0"/>
                        </a:rPr>
                        <a:t>投資損失由資金</a:t>
                      </a:r>
                      <a:r>
                        <a:rPr lang="zh-TW" altLang="en-US" sz="2400" u="none" kern="100" dirty="0">
                          <a:effectLst/>
                          <a:latin typeface="Times New Roman" panose="02020603050405020304" pitchFamily="18" charset="0"/>
                          <a:ea typeface="標楷體" panose="03000509000000000000" pitchFamily="65" charset="-120"/>
                          <a:cs typeface="Times New Roman" panose="02020603050405020304" pitchFamily="18" charset="0"/>
                        </a:rPr>
                        <a:t>與資源發展中心</a:t>
                      </a:r>
                      <a:r>
                        <a:rPr lang="zh-TW" altLang="zh-TW" sz="2400" u="none" kern="100" dirty="0">
                          <a:effectLst/>
                          <a:latin typeface="Times New Roman" panose="02020603050405020304" pitchFamily="18" charset="0"/>
                          <a:ea typeface="標楷體" panose="03000509000000000000" pitchFamily="65" charset="-120"/>
                          <a:cs typeface="Times New Roman" panose="02020603050405020304" pitchFamily="18" charset="0"/>
                        </a:rPr>
                        <a:t>估列</a:t>
                      </a:r>
                      <a:r>
                        <a:rPr lang="zh-TW" altLang="en-US" sz="2400" u="none" dirty="0">
                          <a:latin typeface="Times New Roman" panose="02020603050405020304" pitchFamily="18" charset="0"/>
                          <a:ea typeface="標楷體" panose="03000509000000000000" pitchFamily="65" charset="-120"/>
                          <a:cs typeface="Times New Roman" panose="02020603050405020304" pitchFamily="18" charset="0"/>
                        </a:rPr>
                        <a:t>。</a:t>
                      </a:r>
                    </a:p>
                  </a:txBody>
                  <a:tcPr marT="45721" marB="45721" anchor="ctr"/>
                </a:tc>
                <a:extLst>
                  <a:ext uri="{0D108BD9-81ED-4DB2-BD59-A6C34878D82A}">
                    <a16:rowId xmlns:a16="http://schemas.microsoft.com/office/drawing/2014/main" val="10003"/>
                  </a:ext>
                </a:extLst>
              </a:tr>
            </a:tbl>
          </a:graphicData>
        </a:graphic>
      </p:graphicFrame>
      <p:sp>
        <p:nvSpPr>
          <p:cNvPr id="7" name="投影片編號版面配置區 6"/>
          <p:cNvSpPr>
            <a:spLocks noGrp="1"/>
          </p:cNvSpPr>
          <p:nvPr>
            <p:ph type="sldNum" sz="quarter" idx="12"/>
          </p:nvPr>
        </p:nvSpPr>
        <p:spPr/>
        <p:txBody>
          <a:bodyPr/>
          <a:lstStyle/>
          <a:p>
            <a:fld id="{49F25161-6D8E-664C-90FD-DD969A813E5B}" type="slidenum">
              <a:rPr kumimoji="1" lang="zh-TW" altLang="en-US" smtClean="0"/>
              <a:t>18</a:t>
            </a:fld>
            <a:endParaRPr kumimoji="1" lang="zh-TW" altLang="en-US"/>
          </a:p>
        </p:txBody>
      </p:sp>
    </p:spTree>
    <p:extLst>
      <p:ext uri="{BB962C8B-B14F-4D97-AF65-F5344CB8AC3E}">
        <p14:creationId xmlns:p14="http://schemas.microsoft.com/office/powerpoint/2010/main" val="19229655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群組 2"/>
          <p:cNvGrpSpPr/>
          <p:nvPr/>
        </p:nvGrpSpPr>
        <p:grpSpPr>
          <a:xfrm>
            <a:off x="145858" y="275512"/>
            <a:ext cx="3996267" cy="914400"/>
            <a:chOff x="8349927" y="162485"/>
            <a:chExt cx="3996267" cy="914400"/>
          </a:xfrm>
        </p:grpSpPr>
        <p:pic>
          <p:nvPicPr>
            <p:cNvPr id="4" name="圖片 3"/>
            <p:cNvPicPr>
              <a:picLocks noChangeAspect="1"/>
            </p:cNvPicPr>
            <p:nvPr/>
          </p:nvPicPr>
          <p:blipFill>
            <a:blip r:embed="rId2"/>
            <a:stretch>
              <a:fillRect/>
            </a:stretch>
          </p:blipFill>
          <p:spPr>
            <a:xfrm>
              <a:off x="8349927" y="162485"/>
              <a:ext cx="3996267" cy="914400"/>
            </a:xfrm>
            <a:prstGeom prst="rect">
              <a:avLst/>
            </a:prstGeom>
          </p:spPr>
        </p:pic>
        <p:sp>
          <p:nvSpPr>
            <p:cNvPr id="5" name="文字方塊 4"/>
            <p:cNvSpPr txBox="1"/>
            <p:nvPr/>
          </p:nvSpPr>
          <p:spPr>
            <a:xfrm>
              <a:off x="9140000" y="239101"/>
              <a:ext cx="2926206" cy="461665"/>
            </a:xfrm>
            <a:prstGeom prst="rect">
              <a:avLst/>
            </a:prstGeom>
            <a:noFill/>
          </p:spPr>
          <p:txBody>
            <a:bodyPr wrap="square" rtlCol="0">
              <a:spAutoFit/>
            </a:bodyPr>
            <a:lstStyle/>
            <a:p>
              <a:pPr algn="dist"/>
              <a:r>
                <a:rPr kumimoji="1" lang="zh-TW" altLang="en-US" sz="2400" dirty="0">
                  <a:solidFill>
                    <a:schemeClr val="bg1"/>
                  </a:solidFill>
                  <a:latin typeface="微軟正黑體" panose="020B0604030504040204" pitchFamily="34" charset="-120"/>
                  <a:ea typeface="微軟正黑體" panose="020B0604030504040204" pitchFamily="34" charset="-120"/>
                  <a:cs typeface="DFMingBold-B5"/>
                </a:rPr>
                <a:t>預算編列原則</a:t>
              </a:r>
              <a:r>
                <a:rPr kumimoji="1" lang="en-US" altLang="zh-TW" sz="2400" dirty="0">
                  <a:solidFill>
                    <a:schemeClr val="bg1"/>
                  </a:solidFill>
                  <a:latin typeface="微軟正黑體" panose="020B0604030504040204" pitchFamily="34" charset="-120"/>
                  <a:ea typeface="微軟正黑體" panose="020B0604030504040204" pitchFamily="34" charset="-120"/>
                  <a:cs typeface="DFMingBold-B5"/>
                </a:rPr>
                <a:t>-</a:t>
              </a:r>
              <a:r>
                <a:rPr kumimoji="1" lang="zh-TW" altLang="en-US" sz="2400" dirty="0">
                  <a:solidFill>
                    <a:schemeClr val="bg1"/>
                  </a:solidFill>
                  <a:latin typeface="微軟正黑體" panose="020B0604030504040204" pitchFamily="34" charset="-120"/>
                  <a:ea typeface="微軟正黑體" panose="020B0604030504040204" pitchFamily="34" charset="-120"/>
                  <a:cs typeface="DFMingBold-B5"/>
                </a:rPr>
                <a:t>支出</a:t>
              </a:r>
            </a:p>
          </p:txBody>
        </p:sp>
      </p:grpSp>
      <p:graphicFrame>
        <p:nvGraphicFramePr>
          <p:cNvPr id="6" name="表格 5"/>
          <p:cNvGraphicFramePr>
            <a:graphicFrameLocks noGrp="1"/>
          </p:cNvGraphicFramePr>
          <p:nvPr>
            <p:extLst>
              <p:ext uri="{D42A27DB-BD31-4B8C-83A1-F6EECF244321}">
                <p14:modId xmlns:p14="http://schemas.microsoft.com/office/powerpoint/2010/main" val="3028385400"/>
              </p:ext>
            </p:extLst>
          </p:nvPr>
        </p:nvGraphicFramePr>
        <p:xfrm>
          <a:off x="935930" y="1095474"/>
          <a:ext cx="10320333" cy="4861981"/>
        </p:xfrm>
        <a:graphic>
          <a:graphicData uri="http://schemas.openxmlformats.org/drawingml/2006/table">
            <a:tbl>
              <a:tblPr firstRow="1" bandRow="1">
                <a:tableStyleId>{93296810-A885-4BE3-A3E7-6D5BEEA58F35}</a:tableStyleId>
              </a:tblPr>
              <a:tblGrid>
                <a:gridCol w="2527075">
                  <a:extLst>
                    <a:ext uri="{9D8B030D-6E8A-4147-A177-3AD203B41FA5}">
                      <a16:colId xmlns:a16="http://schemas.microsoft.com/office/drawing/2014/main" val="20000"/>
                    </a:ext>
                  </a:extLst>
                </a:gridCol>
                <a:gridCol w="7793258">
                  <a:extLst>
                    <a:ext uri="{9D8B030D-6E8A-4147-A177-3AD203B41FA5}">
                      <a16:colId xmlns:a16="http://schemas.microsoft.com/office/drawing/2014/main" val="20001"/>
                    </a:ext>
                  </a:extLst>
                </a:gridCol>
              </a:tblGrid>
              <a:tr h="616139">
                <a:tc>
                  <a:txBody>
                    <a:bodyPr/>
                    <a:lstStyle>
                      <a:lvl1pPr marL="0" algn="l" defTabSz="342892" rtl="0" eaLnBrk="1" latinLnBrk="0" hangingPunct="1">
                        <a:defRPr sz="1350" b="1" kern="1200">
                          <a:solidFill>
                            <a:schemeClr val="lt1"/>
                          </a:solidFill>
                          <a:latin typeface="Calibri"/>
                        </a:defRPr>
                      </a:lvl1pPr>
                      <a:lvl2pPr marL="342892" algn="l" defTabSz="342892" rtl="0" eaLnBrk="1" latinLnBrk="0" hangingPunct="1">
                        <a:defRPr sz="1350" b="1" kern="1200">
                          <a:solidFill>
                            <a:schemeClr val="lt1"/>
                          </a:solidFill>
                          <a:latin typeface="Calibri"/>
                        </a:defRPr>
                      </a:lvl2pPr>
                      <a:lvl3pPr marL="685784" algn="l" defTabSz="342892" rtl="0" eaLnBrk="1" latinLnBrk="0" hangingPunct="1">
                        <a:defRPr sz="1350" b="1" kern="1200">
                          <a:solidFill>
                            <a:schemeClr val="lt1"/>
                          </a:solidFill>
                          <a:latin typeface="Calibri"/>
                        </a:defRPr>
                      </a:lvl3pPr>
                      <a:lvl4pPr marL="1028675" algn="l" defTabSz="342892" rtl="0" eaLnBrk="1" latinLnBrk="0" hangingPunct="1">
                        <a:defRPr sz="1350" b="1" kern="1200">
                          <a:solidFill>
                            <a:schemeClr val="lt1"/>
                          </a:solidFill>
                          <a:latin typeface="Calibri"/>
                        </a:defRPr>
                      </a:lvl4pPr>
                      <a:lvl5pPr marL="1371566" algn="l" defTabSz="342892" rtl="0" eaLnBrk="1" latinLnBrk="0" hangingPunct="1">
                        <a:defRPr sz="1350" b="1" kern="1200">
                          <a:solidFill>
                            <a:schemeClr val="lt1"/>
                          </a:solidFill>
                          <a:latin typeface="Calibri"/>
                        </a:defRPr>
                      </a:lvl5pPr>
                      <a:lvl6pPr marL="1714457" algn="l" defTabSz="342892" rtl="0" eaLnBrk="1" latinLnBrk="0" hangingPunct="1">
                        <a:defRPr sz="1350" b="1" kern="1200">
                          <a:solidFill>
                            <a:schemeClr val="lt1"/>
                          </a:solidFill>
                          <a:latin typeface="Calibri"/>
                        </a:defRPr>
                      </a:lvl6pPr>
                      <a:lvl7pPr marL="2057349" algn="l" defTabSz="342892" rtl="0" eaLnBrk="1" latinLnBrk="0" hangingPunct="1">
                        <a:defRPr sz="1350" b="1" kern="1200">
                          <a:solidFill>
                            <a:schemeClr val="lt1"/>
                          </a:solidFill>
                          <a:latin typeface="Calibri"/>
                        </a:defRPr>
                      </a:lvl7pPr>
                      <a:lvl8pPr marL="2400240" algn="l" defTabSz="342892" rtl="0" eaLnBrk="1" latinLnBrk="0" hangingPunct="1">
                        <a:defRPr sz="1350" b="1" kern="1200">
                          <a:solidFill>
                            <a:schemeClr val="lt1"/>
                          </a:solidFill>
                          <a:latin typeface="Calibri"/>
                        </a:defRPr>
                      </a:lvl8pPr>
                      <a:lvl9pPr marL="2743132" algn="l" defTabSz="342892" rtl="0" eaLnBrk="1" latinLnBrk="0" hangingPunct="1">
                        <a:defRPr sz="1350" b="1" kern="1200">
                          <a:solidFill>
                            <a:schemeClr val="lt1"/>
                          </a:solidFill>
                          <a:latin typeface="Calibri"/>
                        </a:defRPr>
                      </a:lvl9pPr>
                    </a:lstStyle>
                    <a:p>
                      <a:pPr algn="ct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會計項目</a:t>
                      </a:r>
                    </a:p>
                  </a:txBody>
                  <a:tcPr marT="45721" marB="45721"/>
                </a:tc>
                <a:tc>
                  <a:txBody>
                    <a:bodyPr/>
                    <a:lstStyle>
                      <a:lvl1pPr marL="0" algn="l" defTabSz="342892" rtl="0" eaLnBrk="1" latinLnBrk="0" hangingPunct="1">
                        <a:defRPr sz="1350" b="1" kern="1200">
                          <a:solidFill>
                            <a:schemeClr val="lt1"/>
                          </a:solidFill>
                          <a:latin typeface="Calibri"/>
                        </a:defRPr>
                      </a:lvl1pPr>
                      <a:lvl2pPr marL="342892" algn="l" defTabSz="342892" rtl="0" eaLnBrk="1" latinLnBrk="0" hangingPunct="1">
                        <a:defRPr sz="1350" b="1" kern="1200">
                          <a:solidFill>
                            <a:schemeClr val="lt1"/>
                          </a:solidFill>
                          <a:latin typeface="Calibri"/>
                        </a:defRPr>
                      </a:lvl2pPr>
                      <a:lvl3pPr marL="685784" algn="l" defTabSz="342892" rtl="0" eaLnBrk="1" latinLnBrk="0" hangingPunct="1">
                        <a:defRPr sz="1350" b="1" kern="1200">
                          <a:solidFill>
                            <a:schemeClr val="lt1"/>
                          </a:solidFill>
                          <a:latin typeface="Calibri"/>
                        </a:defRPr>
                      </a:lvl3pPr>
                      <a:lvl4pPr marL="1028675" algn="l" defTabSz="342892" rtl="0" eaLnBrk="1" latinLnBrk="0" hangingPunct="1">
                        <a:defRPr sz="1350" b="1" kern="1200">
                          <a:solidFill>
                            <a:schemeClr val="lt1"/>
                          </a:solidFill>
                          <a:latin typeface="Calibri"/>
                        </a:defRPr>
                      </a:lvl4pPr>
                      <a:lvl5pPr marL="1371566" algn="l" defTabSz="342892" rtl="0" eaLnBrk="1" latinLnBrk="0" hangingPunct="1">
                        <a:defRPr sz="1350" b="1" kern="1200">
                          <a:solidFill>
                            <a:schemeClr val="lt1"/>
                          </a:solidFill>
                          <a:latin typeface="Calibri"/>
                        </a:defRPr>
                      </a:lvl5pPr>
                      <a:lvl6pPr marL="1714457" algn="l" defTabSz="342892" rtl="0" eaLnBrk="1" latinLnBrk="0" hangingPunct="1">
                        <a:defRPr sz="1350" b="1" kern="1200">
                          <a:solidFill>
                            <a:schemeClr val="lt1"/>
                          </a:solidFill>
                          <a:latin typeface="Calibri"/>
                        </a:defRPr>
                      </a:lvl6pPr>
                      <a:lvl7pPr marL="2057349" algn="l" defTabSz="342892" rtl="0" eaLnBrk="1" latinLnBrk="0" hangingPunct="1">
                        <a:defRPr sz="1350" b="1" kern="1200">
                          <a:solidFill>
                            <a:schemeClr val="lt1"/>
                          </a:solidFill>
                          <a:latin typeface="Calibri"/>
                        </a:defRPr>
                      </a:lvl7pPr>
                      <a:lvl8pPr marL="2400240" algn="l" defTabSz="342892" rtl="0" eaLnBrk="1" latinLnBrk="0" hangingPunct="1">
                        <a:defRPr sz="1350" b="1" kern="1200">
                          <a:solidFill>
                            <a:schemeClr val="lt1"/>
                          </a:solidFill>
                          <a:latin typeface="Calibri"/>
                        </a:defRPr>
                      </a:lvl8pPr>
                      <a:lvl9pPr marL="2743132" algn="l" defTabSz="342892" rtl="0" eaLnBrk="1" latinLnBrk="0" hangingPunct="1">
                        <a:defRPr sz="1350" b="1" kern="1200">
                          <a:solidFill>
                            <a:schemeClr val="lt1"/>
                          </a:solidFill>
                          <a:latin typeface="Calibri"/>
                        </a:defRPr>
                      </a:lvl9pPr>
                    </a:lstStyle>
                    <a:p>
                      <a:pPr algn="ct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編列原則</a:t>
                      </a:r>
                    </a:p>
                  </a:txBody>
                  <a:tcPr marT="45721" marB="45721"/>
                </a:tc>
                <a:extLst>
                  <a:ext uri="{0D108BD9-81ED-4DB2-BD59-A6C34878D82A}">
                    <a16:rowId xmlns:a16="http://schemas.microsoft.com/office/drawing/2014/main" val="10000"/>
                  </a:ext>
                </a:extLst>
              </a:tr>
              <a:tr h="4245842">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r>
                        <a:rPr lang="zh-TW" altLang="en-US" sz="2400" spc="0" baseline="0" dirty="0">
                          <a:latin typeface="Times New Roman" panose="02020603050405020304" pitchFamily="18" charset="0"/>
                          <a:ea typeface="標楷體" panose="03000509000000000000" pitchFamily="65" charset="-120"/>
                          <a:cs typeface="Times New Roman" panose="02020603050405020304" pitchFamily="18" charset="0"/>
                        </a:rPr>
                        <a:t>其他支出</a:t>
                      </a:r>
                      <a:endParaRPr lang="zh-TW" altLang="en-US" sz="2400" b="0" spc="0" baseline="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21" marB="45721" anchor="ctr"/>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pPr marL="361950" indent="-276225">
                        <a:buFont typeface="+mj-lt"/>
                        <a:buAutoNum type="arabicPeriod"/>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試務費支出：由</a:t>
                      </a:r>
                      <a:r>
                        <a:rPr lang="zh-TW" altLang="en-US" sz="2400" u="none" dirty="0">
                          <a:latin typeface="Times New Roman" panose="02020603050405020304" pitchFamily="18" charset="0"/>
                          <a:ea typeface="標楷體" panose="03000509000000000000" pitchFamily="65" charset="-120"/>
                          <a:cs typeface="Times New Roman" panose="02020603050405020304" pitchFamily="18" charset="0"/>
                        </a:rPr>
                        <a:t>教務處預估下學年度各項招生情形編列預算；外籍生申請入學由國教處編列</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400" dirty="0">
                        <a:latin typeface="Times New Roman" panose="02020603050405020304" pitchFamily="18" charset="0"/>
                        <a:ea typeface="標楷體" panose="03000509000000000000" pitchFamily="65" charset="-120"/>
                        <a:cs typeface="Times New Roman" panose="02020603050405020304" pitchFamily="18" charset="0"/>
                      </a:endParaRPr>
                    </a:p>
                    <a:p>
                      <a:pPr marL="361950" indent="-276225">
                        <a:buFont typeface="+mj-lt"/>
                        <a:buAutoNum type="arabicPeriod"/>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超額年金給付：由人事室編列。</a:t>
                      </a:r>
                      <a:endParaRPr lang="en-US" altLang="zh-TW" sz="2400" dirty="0">
                        <a:latin typeface="Times New Roman" panose="02020603050405020304" pitchFamily="18" charset="0"/>
                        <a:ea typeface="標楷體" panose="03000509000000000000" pitchFamily="65" charset="-120"/>
                        <a:cs typeface="Times New Roman" panose="02020603050405020304" pitchFamily="18" charset="0"/>
                      </a:endParaRPr>
                    </a:p>
                    <a:p>
                      <a:pPr marL="361950" indent="-276225">
                        <a:buFont typeface="+mj-lt"/>
                        <a:buAutoNum type="arabicPeriod"/>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財產交易短絀：</a:t>
                      </a:r>
                    </a:p>
                    <a:p>
                      <a:pPr marL="539750" indent="-177800">
                        <a:buFont typeface="Arial" panose="020B0604020202020204" pitchFamily="34" charset="0"/>
                        <a:buChar char="•"/>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不堪使用且達報廢年限之財產（不包含列管物品），由單位保管人至總務資訊系統之財物管理服務網頁登錄，經資產組線上查核無誤後，由各單位至該系統印出「預估報廢清冊」，經單位主管核章後送至資產組核章，再將此清冊附於概算表中</a:t>
                      </a:r>
                      <a:endParaRPr lang="en-US" altLang="zh-TW" sz="2400" dirty="0">
                        <a:latin typeface="Times New Roman" panose="02020603050405020304" pitchFamily="18" charset="0"/>
                        <a:ea typeface="標楷體" panose="03000509000000000000" pitchFamily="65" charset="-120"/>
                        <a:cs typeface="Times New Roman" panose="02020603050405020304" pitchFamily="18" charset="0"/>
                      </a:endParaRPr>
                    </a:p>
                    <a:p>
                      <a:pPr marL="539750" indent="-177800">
                        <a:buFont typeface="Arial" panose="020B0604020202020204" pitchFamily="34" charset="0"/>
                        <a:buChar char="•"/>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財產報廢之殘值數，需登錄會計項目：</a:t>
                      </a:r>
                      <a:r>
                        <a:rPr lang="en-US" altLang="zh-TW" sz="2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51X2</a:t>
                      </a:r>
                      <a:r>
                        <a:rPr lang="zh-TW" altLang="en-US" sz="2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財產交易短絀</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，以利財產報廢預算執行</a:t>
                      </a:r>
                      <a:r>
                        <a:rPr lang="zh-TW" altLang="en-US" sz="1800" dirty="0">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24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21" marB="45721" anchor="ctr"/>
                </a:tc>
                <a:extLst>
                  <a:ext uri="{0D108BD9-81ED-4DB2-BD59-A6C34878D82A}">
                    <a16:rowId xmlns:a16="http://schemas.microsoft.com/office/drawing/2014/main" val="10004"/>
                  </a:ext>
                </a:extLst>
              </a:tr>
            </a:tbl>
          </a:graphicData>
        </a:graphic>
      </p:graphicFrame>
      <p:sp>
        <p:nvSpPr>
          <p:cNvPr id="7" name="投影片編號版面配置區 6"/>
          <p:cNvSpPr>
            <a:spLocks noGrp="1"/>
          </p:cNvSpPr>
          <p:nvPr>
            <p:ph type="sldNum" sz="quarter" idx="12"/>
          </p:nvPr>
        </p:nvSpPr>
        <p:spPr/>
        <p:txBody>
          <a:bodyPr/>
          <a:lstStyle/>
          <a:p>
            <a:fld id="{49F25161-6D8E-664C-90FD-DD969A813E5B}" type="slidenum">
              <a:rPr kumimoji="1" lang="zh-TW" altLang="en-US" smtClean="0"/>
              <a:t>19</a:t>
            </a:fld>
            <a:endParaRPr kumimoji="1" lang="zh-TW" altLang="en-US"/>
          </a:p>
        </p:txBody>
      </p:sp>
    </p:spTree>
    <p:extLst>
      <p:ext uri="{BB962C8B-B14F-4D97-AF65-F5344CB8AC3E}">
        <p14:creationId xmlns:p14="http://schemas.microsoft.com/office/powerpoint/2010/main" val="3027611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p:cNvSpPr txBox="1"/>
          <p:nvPr/>
        </p:nvSpPr>
        <p:spPr>
          <a:xfrm>
            <a:off x="3579263" y="3240329"/>
            <a:ext cx="4874729" cy="559833"/>
          </a:xfrm>
          <a:prstGeom prst="rect">
            <a:avLst/>
          </a:prstGeom>
          <a:noFill/>
        </p:spPr>
        <p:txBody>
          <a:bodyPr wrap="square" rtlCol="0">
            <a:spAutoFit/>
          </a:bodyPr>
          <a:lstStyle/>
          <a:p>
            <a:pPr algn="ctr" defTabSz="342892"/>
            <a:r>
              <a:rPr lang="zh-TW" altLang="en-US" sz="3038" b="1" dirty="0">
                <a:solidFill>
                  <a:prstClr val="white"/>
                </a:solidFill>
                <a:latin typeface="標楷體" panose="03000509000000000000" pitchFamily="65" charset="-120"/>
                <a:ea typeface="標楷體" panose="03000509000000000000" pitchFamily="65" charset="-120"/>
                <a:cs typeface="+mj-cs"/>
              </a:rPr>
              <a:t>二、主席致詞</a:t>
            </a:r>
          </a:p>
        </p:txBody>
      </p:sp>
      <p:sp>
        <p:nvSpPr>
          <p:cNvPr id="5" name="Rectangle 2"/>
          <p:cNvSpPr txBox="1">
            <a:spLocks noChangeArrowheads="1"/>
          </p:cNvSpPr>
          <p:nvPr/>
        </p:nvSpPr>
        <p:spPr bwMode="auto">
          <a:xfrm>
            <a:off x="3621683" y="697926"/>
            <a:ext cx="4789885" cy="337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25718" rIns="0" bIns="25718" numCol="1" anchor="t" anchorCtr="0" compatLnSpc="1">
            <a:prstTxWarp prst="textNoShape">
              <a:avLst/>
            </a:prstTxWarp>
          </a:bodyPr>
          <a:lstStyle>
            <a:lvl1pPr algn="l" rtl="0" eaLnBrk="0" fontAlgn="base" hangingPunct="0">
              <a:lnSpc>
                <a:spcPct val="95000"/>
              </a:lnSpc>
              <a:spcBef>
                <a:spcPct val="0"/>
              </a:spcBef>
              <a:spcAft>
                <a:spcPct val="0"/>
              </a:spcAft>
              <a:defRPr sz="2400" b="1">
                <a:solidFill>
                  <a:schemeClr val="accent2"/>
                </a:solidFill>
                <a:latin typeface="+mj-lt"/>
                <a:ea typeface="+mj-ea"/>
                <a:cs typeface="+mj-cs"/>
              </a:defRPr>
            </a:lvl1pPr>
            <a:lvl2pPr algn="l" rtl="0" eaLnBrk="0" fontAlgn="base" hangingPunct="0">
              <a:lnSpc>
                <a:spcPct val="95000"/>
              </a:lnSpc>
              <a:spcBef>
                <a:spcPct val="0"/>
              </a:spcBef>
              <a:spcAft>
                <a:spcPct val="0"/>
              </a:spcAft>
              <a:defRPr sz="2400" b="1">
                <a:solidFill>
                  <a:schemeClr val="accent2"/>
                </a:solidFill>
                <a:latin typeface="Arial" charset="0"/>
              </a:defRPr>
            </a:lvl2pPr>
            <a:lvl3pPr algn="l" rtl="0" eaLnBrk="0" fontAlgn="base" hangingPunct="0">
              <a:lnSpc>
                <a:spcPct val="95000"/>
              </a:lnSpc>
              <a:spcBef>
                <a:spcPct val="0"/>
              </a:spcBef>
              <a:spcAft>
                <a:spcPct val="0"/>
              </a:spcAft>
              <a:defRPr sz="2400" b="1">
                <a:solidFill>
                  <a:schemeClr val="accent2"/>
                </a:solidFill>
                <a:latin typeface="Arial" charset="0"/>
              </a:defRPr>
            </a:lvl3pPr>
            <a:lvl4pPr algn="l" rtl="0" eaLnBrk="0" fontAlgn="base" hangingPunct="0">
              <a:lnSpc>
                <a:spcPct val="95000"/>
              </a:lnSpc>
              <a:spcBef>
                <a:spcPct val="0"/>
              </a:spcBef>
              <a:spcAft>
                <a:spcPct val="0"/>
              </a:spcAft>
              <a:defRPr sz="2400" b="1">
                <a:solidFill>
                  <a:schemeClr val="accent2"/>
                </a:solidFill>
                <a:latin typeface="Arial" charset="0"/>
              </a:defRPr>
            </a:lvl4pPr>
            <a:lvl5pPr algn="l" rtl="0" eaLnBrk="0" fontAlgn="base" hangingPunct="0">
              <a:lnSpc>
                <a:spcPct val="95000"/>
              </a:lnSpc>
              <a:spcBef>
                <a:spcPct val="0"/>
              </a:spcBef>
              <a:spcAft>
                <a:spcPct val="0"/>
              </a:spcAft>
              <a:defRPr sz="2400" b="1">
                <a:solidFill>
                  <a:schemeClr val="accent2"/>
                </a:solidFill>
                <a:latin typeface="Arial" charset="0"/>
              </a:defRPr>
            </a:lvl5pPr>
            <a:lvl6pPr marL="457200" algn="l" rtl="0" fontAlgn="base">
              <a:lnSpc>
                <a:spcPct val="95000"/>
              </a:lnSpc>
              <a:spcBef>
                <a:spcPct val="0"/>
              </a:spcBef>
              <a:spcAft>
                <a:spcPct val="0"/>
              </a:spcAft>
              <a:defRPr sz="2400" b="1">
                <a:solidFill>
                  <a:schemeClr val="accent2"/>
                </a:solidFill>
                <a:latin typeface="Arial" charset="0"/>
              </a:defRPr>
            </a:lvl6pPr>
            <a:lvl7pPr marL="914400" algn="l" rtl="0" fontAlgn="base">
              <a:lnSpc>
                <a:spcPct val="95000"/>
              </a:lnSpc>
              <a:spcBef>
                <a:spcPct val="0"/>
              </a:spcBef>
              <a:spcAft>
                <a:spcPct val="0"/>
              </a:spcAft>
              <a:defRPr sz="2400" b="1">
                <a:solidFill>
                  <a:schemeClr val="accent2"/>
                </a:solidFill>
                <a:latin typeface="Arial" charset="0"/>
              </a:defRPr>
            </a:lvl7pPr>
            <a:lvl8pPr marL="1371600" algn="l" rtl="0" fontAlgn="base">
              <a:lnSpc>
                <a:spcPct val="95000"/>
              </a:lnSpc>
              <a:spcBef>
                <a:spcPct val="0"/>
              </a:spcBef>
              <a:spcAft>
                <a:spcPct val="0"/>
              </a:spcAft>
              <a:defRPr sz="2400" b="1">
                <a:solidFill>
                  <a:schemeClr val="accent2"/>
                </a:solidFill>
                <a:latin typeface="Arial" charset="0"/>
              </a:defRPr>
            </a:lvl8pPr>
            <a:lvl9pPr marL="1828800" algn="l" rtl="0" fontAlgn="base">
              <a:lnSpc>
                <a:spcPct val="95000"/>
              </a:lnSpc>
              <a:spcBef>
                <a:spcPct val="0"/>
              </a:spcBef>
              <a:spcAft>
                <a:spcPct val="0"/>
              </a:spcAft>
              <a:defRPr sz="2400" b="1">
                <a:solidFill>
                  <a:schemeClr val="accent2"/>
                </a:solidFill>
                <a:latin typeface="Arial" charset="0"/>
              </a:defRPr>
            </a:lvl9pPr>
          </a:lstStyle>
          <a:p>
            <a:pPr algn="ctr" defTabSz="514350" eaLnBrk="1" hangingPunct="1">
              <a:defRPr/>
            </a:pPr>
            <a:r>
              <a:rPr lang="zh-TW" altLang="en-US" sz="3600" kern="0" dirty="0">
                <a:solidFill>
                  <a:schemeClr val="tx2"/>
                </a:solidFill>
                <a:latin typeface="標楷體" pitchFamily="65" charset="-120"/>
                <a:ea typeface="標楷體" pitchFamily="65" charset="-120"/>
                <a:cs typeface="Times New Roman" pitchFamily="18" charset="0"/>
              </a:rPr>
              <a:t>議    程</a:t>
            </a:r>
          </a:p>
        </p:txBody>
      </p:sp>
      <p:graphicFrame>
        <p:nvGraphicFramePr>
          <p:cNvPr id="4" name="表格 3"/>
          <p:cNvGraphicFramePr>
            <a:graphicFrameLocks noGrp="1"/>
          </p:cNvGraphicFramePr>
          <p:nvPr>
            <p:extLst>
              <p:ext uri="{D42A27DB-BD31-4B8C-83A1-F6EECF244321}">
                <p14:modId xmlns:p14="http://schemas.microsoft.com/office/powerpoint/2010/main" val="3504319243"/>
              </p:ext>
            </p:extLst>
          </p:nvPr>
        </p:nvGraphicFramePr>
        <p:xfrm>
          <a:off x="2423227" y="1489422"/>
          <a:ext cx="7186799" cy="4684372"/>
        </p:xfrm>
        <a:graphic>
          <a:graphicData uri="http://schemas.openxmlformats.org/drawingml/2006/table">
            <a:tbl>
              <a:tblPr firstRow="1" bandRow="1">
                <a:tableStyleId>{5C22544A-7EE6-4342-B048-85BDC9FD1C3A}</a:tableStyleId>
              </a:tblPr>
              <a:tblGrid>
                <a:gridCol w="3216709">
                  <a:extLst>
                    <a:ext uri="{9D8B030D-6E8A-4147-A177-3AD203B41FA5}">
                      <a16:colId xmlns:a16="http://schemas.microsoft.com/office/drawing/2014/main" val="4201996102"/>
                    </a:ext>
                  </a:extLst>
                </a:gridCol>
                <a:gridCol w="3970090">
                  <a:extLst>
                    <a:ext uri="{9D8B030D-6E8A-4147-A177-3AD203B41FA5}">
                      <a16:colId xmlns:a16="http://schemas.microsoft.com/office/drawing/2014/main" val="195555852"/>
                    </a:ext>
                  </a:extLst>
                </a:gridCol>
              </a:tblGrid>
              <a:tr h="669196">
                <a:tc>
                  <a:txBody>
                    <a:bodyPr/>
                    <a:lstStyle/>
                    <a:p>
                      <a:pPr algn="ctr"/>
                      <a:r>
                        <a:rPr lang="zh-TW" altLang="en-US" sz="2400" dirty="0">
                          <a:latin typeface="微軟正黑體" panose="020B0604030504040204" pitchFamily="34" charset="-120"/>
                          <a:ea typeface="微軟正黑體" panose="020B0604030504040204" pitchFamily="34" charset="-120"/>
                        </a:rPr>
                        <a:t>時      間</a:t>
                      </a:r>
                      <a:endParaRPr lang="zh-TW" altLang="en-US" sz="2400" b="0" dirty="0">
                        <a:latin typeface="微軟正黑體" panose="020B0604030504040204" pitchFamily="34" charset="-120"/>
                        <a:ea typeface="微軟正黑體" panose="020B0604030504040204" pitchFamily="34" charset="-120"/>
                      </a:endParaRPr>
                    </a:p>
                  </a:txBody>
                  <a:tcPr marL="68580" marR="68580" marT="34290" marB="34290" anchor="ctr">
                    <a:solidFill>
                      <a:srgbClr val="355A7F"/>
                    </a:solidFill>
                  </a:tcPr>
                </a:tc>
                <a:tc>
                  <a:txBody>
                    <a:bodyPr/>
                    <a:lstStyle/>
                    <a:p>
                      <a:pPr algn="ctr"/>
                      <a:r>
                        <a:rPr lang="zh-TW" altLang="en-US" sz="2400" dirty="0">
                          <a:latin typeface="微軟正黑體" panose="020B0604030504040204" pitchFamily="34" charset="-120"/>
                          <a:ea typeface="微軟正黑體" panose="020B0604030504040204" pitchFamily="34" charset="-120"/>
                        </a:rPr>
                        <a:t>內          容</a:t>
                      </a:r>
                      <a:endParaRPr lang="zh-TW" altLang="en-US" sz="2400" b="0" dirty="0">
                        <a:latin typeface="微軟正黑體" panose="020B0604030504040204" pitchFamily="34" charset="-120"/>
                        <a:ea typeface="微軟正黑體" panose="020B0604030504040204" pitchFamily="34" charset="-120"/>
                      </a:endParaRPr>
                    </a:p>
                  </a:txBody>
                  <a:tcPr marL="68580" marR="68580" marT="34290" marB="34290" anchor="ctr">
                    <a:solidFill>
                      <a:srgbClr val="355A7F"/>
                    </a:solidFill>
                  </a:tcPr>
                </a:tc>
                <a:extLst>
                  <a:ext uri="{0D108BD9-81ED-4DB2-BD59-A6C34878D82A}">
                    <a16:rowId xmlns:a16="http://schemas.microsoft.com/office/drawing/2014/main" val="3966691617"/>
                  </a:ext>
                </a:extLst>
              </a:tr>
              <a:tr h="669196">
                <a:tc>
                  <a:txBody>
                    <a:bodyPr/>
                    <a:lstStyle/>
                    <a:p>
                      <a:pPr algn="ct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14</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00</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14</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10</a:t>
                      </a:r>
                      <a:endParaRPr lang="zh-TW" altLang="en-US" sz="2400" b="0" dirty="0">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34290" marB="34290" anchor="ctr"/>
                </a:tc>
                <a:tc>
                  <a:txBody>
                    <a:bodyPr/>
                    <a:lstStyle/>
                    <a:p>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報到</a:t>
                      </a:r>
                      <a:endParaRPr lang="zh-TW" altLang="en-US" sz="2400" b="0" dirty="0">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34290" marB="34290" anchor="ctr"/>
                </a:tc>
                <a:extLst>
                  <a:ext uri="{0D108BD9-81ED-4DB2-BD59-A6C34878D82A}">
                    <a16:rowId xmlns:a16="http://schemas.microsoft.com/office/drawing/2014/main" val="4186084345"/>
                  </a:ext>
                </a:extLst>
              </a:tr>
              <a:tr h="669196">
                <a:tc>
                  <a:txBody>
                    <a:bodyPr/>
                    <a:lstStyle/>
                    <a:p>
                      <a:pPr algn="ct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14</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10</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14</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20</a:t>
                      </a:r>
                      <a:endParaRPr lang="zh-TW" altLang="en-US" sz="2400" b="0" dirty="0">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34290" marB="34290" anchor="ctr"/>
                </a:tc>
                <a:tc>
                  <a:txBody>
                    <a:bodyPr/>
                    <a:lstStyle/>
                    <a:p>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長官致詞</a:t>
                      </a:r>
                      <a:endParaRPr lang="zh-TW" altLang="en-US" sz="2400" b="0" dirty="0">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34290" marB="34290" anchor="ctr"/>
                </a:tc>
                <a:extLst>
                  <a:ext uri="{0D108BD9-81ED-4DB2-BD59-A6C34878D82A}">
                    <a16:rowId xmlns:a16="http://schemas.microsoft.com/office/drawing/2014/main" val="3535747054"/>
                  </a:ext>
                </a:extLst>
              </a:tr>
              <a:tr h="669196">
                <a:tc>
                  <a:txBody>
                    <a:bodyPr/>
                    <a:lstStyle/>
                    <a:p>
                      <a:pPr algn="ct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14</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20</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15</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00</a:t>
                      </a:r>
                      <a:endParaRPr lang="zh-TW" altLang="en-US" sz="2400" b="0" dirty="0">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34290" marB="34290" anchor="ctr"/>
                </a:tc>
                <a:tc>
                  <a:txBody>
                    <a:bodyPr/>
                    <a:lstStyle/>
                    <a:p>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113</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學年度預算編列原則說明</a:t>
                      </a:r>
                      <a:endParaRPr lang="zh-TW" altLang="en-US" sz="2400" b="0" dirty="0">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34290" marB="34290" anchor="ctr"/>
                </a:tc>
                <a:extLst>
                  <a:ext uri="{0D108BD9-81ED-4DB2-BD59-A6C34878D82A}">
                    <a16:rowId xmlns:a16="http://schemas.microsoft.com/office/drawing/2014/main" val="3468789280"/>
                  </a:ext>
                </a:extLst>
              </a:tr>
              <a:tr h="669196">
                <a:tc>
                  <a:txBody>
                    <a:bodyPr/>
                    <a:lstStyle/>
                    <a:p>
                      <a:pPr algn="ct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15</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00</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15</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20</a:t>
                      </a:r>
                      <a:endParaRPr lang="zh-TW" altLang="en-US" sz="2400" b="0" dirty="0">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34290" marB="34290" anchor="ctr"/>
                </a:tc>
                <a:tc>
                  <a:txBody>
                    <a:bodyPr/>
                    <a:lstStyle/>
                    <a:p>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總務處相關預算說明</a:t>
                      </a:r>
                      <a:endParaRPr lang="zh-TW" altLang="en-US" sz="2400" b="0" dirty="0">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34290" marB="34290" anchor="ctr"/>
                </a:tc>
                <a:extLst>
                  <a:ext uri="{0D108BD9-81ED-4DB2-BD59-A6C34878D82A}">
                    <a16:rowId xmlns:a16="http://schemas.microsoft.com/office/drawing/2014/main" val="890862650"/>
                  </a:ext>
                </a:extLst>
              </a:tr>
              <a:tr h="669196">
                <a:tc>
                  <a:txBody>
                    <a:bodyPr/>
                    <a:lstStyle/>
                    <a:p>
                      <a:pPr algn="ct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15</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20</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15</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40</a:t>
                      </a:r>
                      <a:endParaRPr lang="zh-TW" altLang="en-US" sz="2400" b="0" dirty="0">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34290" marB="34290" anchor="ctr"/>
                </a:tc>
                <a:tc>
                  <a:txBody>
                    <a:bodyPr/>
                    <a:lstStyle/>
                    <a:p>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問題與討論</a:t>
                      </a:r>
                      <a:endParaRPr lang="zh-TW" altLang="en-US" sz="2400" b="0" dirty="0">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34290" marB="34290" anchor="ctr"/>
                </a:tc>
                <a:extLst>
                  <a:ext uri="{0D108BD9-81ED-4DB2-BD59-A6C34878D82A}">
                    <a16:rowId xmlns:a16="http://schemas.microsoft.com/office/drawing/2014/main" val="4185927737"/>
                  </a:ext>
                </a:extLst>
              </a:tr>
              <a:tr h="669196">
                <a:tc>
                  <a:txBody>
                    <a:bodyPr/>
                    <a:lstStyle/>
                    <a:p>
                      <a:pPr algn="ct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15</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40</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16</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00</a:t>
                      </a:r>
                      <a:endParaRPr lang="zh-TW" altLang="en-US" sz="2400" b="0" dirty="0">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34290" marB="34290" anchor="ctr"/>
                </a:tc>
                <a:tc>
                  <a:txBody>
                    <a:bodyPr/>
                    <a:lstStyle/>
                    <a:p>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概算系統操作說明</a:t>
                      </a:r>
                      <a:endParaRPr lang="zh-TW" altLang="en-US" sz="2400" b="0" dirty="0">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34290" marB="34290" anchor="ctr"/>
                </a:tc>
                <a:extLst>
                  <a:ext uri="{0D108BD9-81ED-4DB2-BD59-A6C34878D82A}">
                    <a16:rowId xmlns:a16="http://schemas.microsoft.com/office/drawing/2014/main" val="2562875458"/>
                  </a:ext>
                </a:extLst>
              </a:tr>
            </a:tbl>
          </a:graphicData>
        </a:graphic>
      </p:graphicFrame>
      <p:sp>
        <p:nvSpPr>
          <p:cNvPr id="3" name="投影片編號版面配置區 2"/>
          <p:cNvSpPr>
            <a:spLocks noGrp="1"/>
          </p:cNvSpPr>
          <p:nvPr>
            <p:ph type="sldNum" sz="quarter" idx="12"/>
          </p:nvPr>
        </p:nvSpPr>
        <p:spPr/>
        <p:txBody>
          <a:bodyPr/>
          <a:lstStyle/>
          <a:p>
            <a:fld id="{49F25161-6D8E-664C-90FD-DD969A813E5B}" type="slidenum">
              <a:rPr kumimoji="1" lang="zh-TW" altLang="en-US" smtClean="0"/>
              <a:pPr/>
              <a:t>2</a:t>
            </a:fld>
            <a:endParaRPr kumimoji="1" lang="zh-TW" altLang="en-US" dirty="0"/>
          </a:p>
        </p:txBody>
      </p:sp>
    </p:spTree>
    <p:extLst>
      <p:ext uri="{BB962C8B-B14F-4D97-AF65-F5344CB8AC3E}">
        <p14:creationId xmlns:p14="http://schemas.microsoft.com/office/powerpoint/2010/main" val="30519056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群組 2"/>
          <p:cNvGrpSpPr/>
          <p:nvPr/>
        </p:nvGrpSpPr>
        <p:grpSpPr>
          <a:xfrm>
            <a:off x="145858" y="275512"/>
            <a:ext cx="3996267" cy="914400"/>
            <a:chOff x="8349927" y="162485"/>
            <a:chExt cx="3996267" cy="914400"/>
          </a:xfrm>
        </p:grpSpPr>
        <p:pic>
          <p:nvPicPr>
            <p:cNvPr id="4" name="圖片 3"/>
            <p:cNvPicPr>
              <a:picLocks noChangeAspect="1"/>
            </p:cNvPicPr>
            <p:nvPr/>
          </p:nvPicPr>
          <p:blipFill>
            <a:blip r:embed="rId2"/>
            <a:stretch>
              <a:fillRect/>
            </a:stretch>
          </p:blipFill>
          <p:spPr>
            <a:xfrm>
              <a:off x="8349927" y="162485"/>
              <a:ext cx="3996267" cy="914400"/>
            </a:xfrm>
            <a:prstGeom prst="rect">
              <a:avLst/>
            </a:prstGeom>
          </p:spPr>
        </p:pic>
        <p:sp>
          <p:nvSpPr>
            <p:cNvPr id="5" name="文字方塊 4"/>
            <p:cNvSpPr txBox="1"/>
            <p:nvPr/>
          </p:nvSpPr>
          <p:spPr>
            <a:xfrm>
              <a:off x="9140000" y="239101"/>
              <a:ext cx="2926206" cy="461665"/>
            </a:xfrm>
            <a:prstGeom prst="rect">
              <a:avLst/>
            </a:prstGeom>
            <a:noFill/>
          </p:spPr>
          <p:txBody>
            <a:bodyPr wrap="square" rtlCol="0">
              <a:spAutoFit/>
            </a:bodyPr>
            <a:lstStyle/>
            <a:p>
              <a:pPr algn="dist"/>
              <a:r>
                <a:rPr kumimoji="1" lang="zh-TW" altLang="en-US" sz="2400" dirty="0">
                  <a:solidFill>
                    <a:schemeClr val="bg1"/>
                  </a:solidFill>
                  <a:latin typeface="微軟正黑體" panose="020B0604030504040204" pitchFamily="34" charset="-120"/>
                  <a:ea typeface="微軟正黑體" panose="020B0604030504040204" pitchFamily="34" charset="-120"/>
                  <a:cs typeface="DFMingBold-B5"/>
                </a:rPr>
                <a:t>預算編列原則</a:t>
              </a:r>
              <a:r>
                <a:rPr kumimoji="1" lang="en-US" altLang="zh-TW" sz="2400" dirty="0">
                  <a:solidFill>
                    <a:schemeClr val="bg1"/>
                  </a:solidFill>
                  <a:latin typeface="微軟正黑體" panose="020B0604030504040204" pitchFamily="34" charset="-120"/>
                  <a:ea typeface="微軟正黑體" panose="020B0604030504040204" pitchFamily="34" charset="-120"/>
                  <a:cs typeface="DFMingBold-B5"/>
                </a:rPr>
                <a:t>-</a:t>
              </a:r>
              <a:r>
                <a:rPr kumimoji="1" lang="zh-TW" altLang="en-US" sz="2400" dirty="0">
                  <a:solidFill>
                    <a:schemeClr val="bg1"/>
                  </a:solidFill>
                  <a:latin typeface="微軟正黑體" panose="020B0604030504040204" pitchFamily="34" charset="-120"/>
                  <a:ea typeface="微軟正黑體" panose="020B0604030504040204" pitchFamily="34" charset="-120"/>
                  <a:cs typeface="DFMingBold-B5"/>
                </a:rPr>
                <a:t>支出</a:t>
              </a:r>
            </a:p>
          </p:txBody>
        </p:sp>
      </p:grpSp>
      <p:graphicFrame>
        <p:nvGraphicFramePr>
          <p:cNvPr id="6" name="表格 5"/>
          <p:cNvGraphicFramePr>
            <a:graphicFrameLocks noGrp="1"/>
          </p:cNvGraphicFramePr>
          <p:nvPr>
            <p:extLst>
              <p:ext uri="{D42A27DB-BD31-4B8C-83A1-F6EECF244321}">
                <p14:modId xmlns:p14="http://schemas.microsoft.com/office/powerpoint/2010/main" val="2873387457"/>
              </p:ext>
            </p:extLst>
          </p:nvPr>
        </p:nvGraphicFramePr>
        <p:xfrm>
          <a:off x="935930" y="1189912"/>
          <a:ext cx="10499207" cy="3515652"/>
        </p:xfrm>
        <a:graphic>
          <a:graphicData uri="http://schemas.openxmlformats.org/drawingml/2006/table">
            <a:tbl>
              <a:tblPr firstRow="1" bandRow="1">
                <a:solidFill>
                  <a:schemeClr val="accent3">
                    <a:lumMod val="20000"/>
                    <a:lumOff val="80000"/>
                  </a:schemeClr>
                </a:solidFill>
                <a:tableStyleId>{69C7853C-536D-4A76-A0AE-DD22124D55A5}</a:tableStyleId>
              </a:tblPr>
              <a:tblGrid>
                <a:gridCol w="2131935">
                  <a:extLst>
                    <a:ext uri="{9D8B030D-6E8A-4147-A177-3AD203B41FA5}">
                      <a16:colId xmlns:a16="http://schemas.microsoft.com/office/drawing/2014/main" val="20000"/>
                    </a:ext>
                  </a:extLst>
                </a:gridCol>
                <a:gridCol w="8367272">
                  <a:extLst>
                    <a:ext uri="{9D8B030D-6E8A-4147-A177-3AD203B41FA5}">
                      <a16:colId xmlns:a16="http://schemas.microsoft.com/office/drawing/2014/main" val="20001"/>
                    </a:ext>
                  </a:extLst>
                </a:gridCol>
              </a:tblGrid>
              <a:tr h="562565">
                <a:tc>
                  <a:txBody>
                    <a:bodyPr/>
                    <a:lstStyle>
                      <a:lvl1pPr marL="0" algn="l" defTabSz="342892" rtl="0" eaLnBrk="1" latinLnBrk="0" hangingPunct="1">
                        <a:defRPr sz="1350" b="1" kern="1200">
                          <a:solidFill>
                            <a:schemeClr val="lt1"/>
                          </a:solidFill>
                          <a:latin typeface="Calibri"/>
                        </a:defRPr>
                      </a:lvl1pPr>
                      <a:lvl2pPr marL="342892" algn="l" defTabSz="342892" rtl="0" eaLnBrk="1" latinLnBrk="0" hangingPunct="1">
                        <a:defRPr sz="1350" b="1" kern="1200">
                          <a:solidFill>
                            <a:schemeClr val="lt1"/>
                          </a:solidFill>
                          <a:latin typeface="Calibri"/>
                        </a:defRPr>
                      </a:lvl2pPr>
                      <a:lvl3pPr marL="685784" algn="l" defTabSz="342892" rtl="0" eaLnBrk="1" latinLnBrk="0" hangingPunct="1">
                        <a:defRPr sz="1350" b="1" kern="1200">
                          <a:solidFill>
                            <a:schemeClr val="lt1"/>
                          </a:solidFill>
                          <a:latin typeface="Calibri"/>
                        </a:defRPr>
                      </a:lvl3pPr>
                      <a:lvl4pPr marL="1028675" algn="l" defTabSz="342892" rtl="0" eaLnBrk="1" latinLnBrk="0" hangingPunct="1">
                        <a:defRPr sz="1350" b="1" kern="1200">
                          <a:solidFill>
                            <a:schemeClr val="lt1"/>
                          </a:solidFill>
                          <a:latin typeface="Calibri"/>
                        </a:defRPr>
                      </a:lvl4pPr>
                      <a:lvl5pPr marL="1371566" algn="l" defTabSz="342892" rtl="0" eaLnBrk="1" latinLnBrk="0" hangingPunct="1">
                        <a:defRPr sz="1350" b="1" kern="1200">
                          <a:solidFill>
                            <a:schemeClr val="lt1"/>
                          </a:solidFill>
                          <a:latin typeface="Calibri"/>
                        </a:defRPr>
                      </a:lvl5pPr>
                      <a:lvl6pPr marL="1714457" algn="l" defTabSz="342892" rtl="0" eaLnBrk="1" latinLnBrk="0" hangingPunct="1">
                        <a:defRPr sz="1350" b="1" kern="1200">
                          <a:solidFill>
                            <a:schemeClr val="lt1"/>
                          </a:solidFill>
                          <a:latin typeface="Calibri"/>
                        </a:defRPr>
                      </a:lvl6pPr>
                      <a:lvl7pPr marL="2057349" algn="l" defTabSz="342892" rtl="0" eaLnBrk="1" latinLnBrk="0" hangingPunct="1">
                        <a:defRPr sz="1350" b="1" kern="1200">
                          <a:solidFill>
                            <a:schemeClr val="lt1"/>
                          </a:solidFill>
                          <a:latin typeface="Calibri"/>
                        </a:defRPr>
                      </a:lvl7pPr>
                      <a:lvl8pPr marL="2400240" algn="l" defTabSz="342892" rtl="0" eaLnBrk="1" latinLnBrk="0" hangingPunct="1">
                        <a:defRPr sz="1350" b="1" kern="1200">
                          <a:solidFill>
                            <a:schemeClr val="lt1"/>
                          </a:solidFill>
                          <a:latin typeface="Calibri"/>
                        </a:defRPr>
                      </a:lvl8pPr>
                      <a:lvl9pPr marL="2743132" algn="l" defTabSz="342892" rtl="0" eaLnBrk="1" latinLnBrk="0" hangingPunct="1">
                        <a:defRPr sz="1350" b="1" kern="1200">
                          <a:solidFill>
                            <a:schemeClr val="lt1"/>
                          </a:solidFill>
                          <a:latin typeface="Calibri"/>
                        </a:defRPr>
                      </a:lvl9pPr>
                    </a:lstStyle>
                    <a:p>
                      <a:pPr algn="ct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會計項目</a:t>
                      </a:r>
                    </a:p>
                  </a:txBody>
                  <a:tcPr marT="45709" marB="45709">
                    <a:lnR w="12700" cap="flat" cmpd="sng" algn="ctr">
                      <a:solidFill>
                        <a:schemeClr val="bg1"/>
                      </a:solidFill>
                      <a:prstDash val="solid"/>
                      <a:round/>
                      <a:headEnd type="none" w="med" len="med"/>
                      <a:tailEnd type="none" w="med" len="med"/>
                    </a:lnR>
                    <a:solidFill>
                      <a:schemeClr val="accent3">
                        <a:lumMod val="75000"/>
                      </a:schemeClr>
                    </a:solidFill>
                  </a:tcPr>
                </a:tc>
                <a:tc>
                  <a:txBody>
                    <a:bodyPr/>
                    <a:lstStyle>
                      <a:lvl1pPr marL="0" algn="l" defTabSz="342892" rtl="0" eaLnBrk="1" latinLnBrk="0" hangingPunct="1">
                        <a:defRPr sz="1350" b="1" kern="1200">
                          <a:solidFill>
                            <a:schemeClr val="lt1"/>
                          </a:solidFill>
                          <a:latin typeface="Calibri"/>
                        </a:defRPr>
                      </a:lvl1pPr>
                      <a:lvl2pPr marL="342892" algn="l" defTabSz="342892" rtl="0" eaLnBrk="1" latinLnBrk="0" hangingPunct="1">
                        <a:defRPr sz="1350" b="1" kern="1200">
                          <a:solidFill>
                            <a:schemeClr val="lt1"/>
                          </a:solidFill>
                          <a:latin typeface="Calibri"/>
                        </a:defRPr>
                      </a:lvl2pPr>
                      <a:lvl3pPr marL="685784" algn="l" defTabSz="342892" rtl="0" eaLnBrk="1" latinLnBrk="0" hangingPunct="1">
                        <a:defRPr sz="1350" b="1" kern="1200">
                          <a:solidFill>
                            <a:schemeClr val="lt1"/>
                          </a:solidFill>
                          <a:latin typeface="Calibri"/>
                        </a:defRPr>
                      </a:lvl3pPr>
                      <a:lvl4pPr marL="1028675" algn="l" defTabSz="342892" rtl="0" eaLnBrk="1" latinLnBrk="0" hangingPunct="1">
                        <a:defRPr sz="1350" b="1" kern="1200">
                          <a:solidFill>
                            <a:schemeClr val="lt1"/>
                          </a:solidFill>
                          <a:latin typeface="Calibri"/>
                        </a:defRPr>
                      </a:lvl4pPr>
                      <a:lvl5pPr marL="1371566" algn="l" defTabSz="342892" rtl="0" eaLnBrk="1" latinLnBrk="0" hangingPunct="1">
                        <a:defRPr sz="1350" b="1" kern="1200">
                          <a:solidFill>
                            <a:schemeClr val="lt1"/>
                          </a:solidFill>
                          <a:latin typeface="Calibri"/>
                        </a:defRPr>
                      </a:lvl5pPr>
                      <a:lvl6pPr marL="1714457" algn="l" defTabSz="342892" rtl="0" eaLnBrk="1" latinLnBrk="0" hangingPunct="1">
                        <a:defRPr sz="1350" b="1" kern="1200">
                          <a:solidFill>
                            <a:schemeClr val="lt1"/>
                          </a:solidFill>
                          <a:latin typeface="Calibri"/>
                        </a:defRPr>
                      </a:lvl6pPr>
                      <a:lvl7pPr marL="2057349" algn="l" defTabSz="342892" rtl="0" eaLnBrk="1" latinLnBrk="0" hangingPunct="1">
                        <a:defRPr sz="1350" b="1" kern="1200">
                          <a:solidFill>
                            <a:schemeClr val="lt1"/>
                          </a:solidFill>
                          <a:latin typeface="Calibri"/>
                        </a:defRPr>
                      </a:lvl7pPr>
                      <a:lvl8pPr marL="2400240" algn="l" defTabSz="342892" rtl="0" eaLnBrk="1" latinLnBrk="0" hangingPunct="1">
                        <a:defRPr sz="1350" b="1" kern="1200">
                          <a:solidFill>
                            <a:schemeClr val="lt1"/>
                          </a:solidFill>
                          <a:latin typeface="Calibri"/>
                        </a:defRPr>
                      </a:lvl8pPr>
                      <a:lvl9pPr marL="2743132" algn="l" defTabSz="342892" rtl="0" eaLnBrk="1" latinLnBrk="0" hangingPunct="1">
                        <a:defRPr sz="1350" b="1" kern="1200">
                          <a:solidFill>
                            <a:schemeClr val="lt1"/>
                          </a:solidFill>
                          <a:latin typeface="Calibri"/>
                        </a:defRPr>
                      </a:lvl9pPr>
                    </a:lstStyle>
                    <a:p>
                      <a:pPr algn="ct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編列原則</a:t>
                      </a:r>
                    </a:p>
                  </a:txBody>
                  <a:tcPr marT="45709" marB="45709">
                    <a:lnL w="12700" cap="flat" cmpd="sng" algn="ctr">
                      <a:solidFill>
                        <a:schemeClr val="bg1"/>
                      </a:solidFill>
                      <a:prstDash val="solid"/>
                      <a:round/>
                      <a:headEnd type="none" w="med" len="med"/>
                      <a:tailEnd type="none" w="med" len="med"/>
                    </a:lnL>
                    <a:solidFill>
                      <a:schemeClr val="accent3">
                        <a:lumMod val="75000"/>
                      </a:schemeClr>
                    </a:solidFill>
                  </a:tcPr>
                </a:tc>
                <a:extLst>
                  <a:ext uri="{0D108BD9-81ED-4DB2-BD59-A6C34878D82A}">
                    <a16:rowId xmlns:a16="http://schemas.microsoft.com/office/drawing/2014/main" val="10000"/>
                  </a:ext>
                </a:extLst>
              </a:tr>
              <a:tr h="2953087">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資本支出</a:t>
                      </a:r>
                      <a:endParaRPr lang="zh-TW" altLang="en-US" sz="28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09" marB="45709" anchor="ctr">
                    <a:lnR w="12700" cap="flat" cmpd="sng" algn="ctr">
                      <a:solidFill>
                        <a:schemeClr val="bg1"/>
                      </a:solidFill>
                      <a:prstDash val="solid"/>
                      <a:round/>
                      <a:headEnd type="none" w="med" len="med"/>
                      <a:tailEnd type="none" w="med" len="med"/>
                    </a:lnR>
                    <a:solidFill>
                      <a:schemeClr val="accent3">
                        <a:lumMod val="20000"/>
                        <a:lumOff val="80000"/>
                        <a:alpha val="40000"/>
                      </a:schemeClr>
                    </a:solidFill>
                  </a:tcPr>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pPr marL="180975" indent="-180975">
                        <a:lnSpc>
                          <a:spcPts val="3500"/>
                        </a:lnSpc>
                        <a:buFont typeface="Arial" panose="020B0604020202020204" pitchFamily="34" charset="0"/>
                        <a:buChar char="•"/>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耐用年限二年以上且金額</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10,000</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元（含）以上之儀器、設備之支出。各單位編列預算時需將用途、規格、新購或汰換等列示清楚，執行時依</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輔仁大學採購作業辦法</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辦理。</a:t>
                      </a:r>
                      <a:endParaRPr lang="en-US" altLang="zh-TW" sz="2400" dirty="0">
                        <a:latin typeface="Times New Roman" panose="02020603050405020304" pitchFamily="18" charset="0"/>
                        <a:ea typeface="標楷體" panose="03000509000000000000" pitchFamily="65" charset="-120"/>
                        <a:cs typeface="Times New Roman" panose="02020603050405020304" pitchFamily="18" charset="0"/>
                      </a:endParaRPr>
                    </a:p>
                    <a:p>
                      <a:pPr marL="180975" indent="-180975">
                        <a:lnSpc>
                          <a:spcPts val="3500"/>
                        </a:lnSpc>
                        <a:buFont typeface="Arial" panose="020B0604020202020204" pitchFamily="34" charset="0"/>
                        <a:buChar char="•"/>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特別計畫資本支出設備預算應配合中程校務發展計畫編列。</a:t>
                      </a:r>
                      <a:endParaRPr lang="en-US" altLang="zh-TW" sz="2400" dirty="0">
                        <a:latin typeface="Times New Roman" panose="02020603050405020304" pitchFamily="18" charset="0"/>
                        <a:ea typeface="標楷體" panose="03000509000000000000" pitchFamily="65" charset="-120"/>
                        <a:cs typeface="Times New Roman" panose="02020603050405020304" pitchFamily="18" charset="0"/>
                      </a:endParaRPr>
                    </a:p>
                    <a:p>
                      <a:pPr marL="180975" indent="-180975">
                        <a:lnSpc>
                          <a:spcPts val="3500"/>
                        </a:lnSpc>
                        <a:buFont typeface="Arial" panose="020B0604020202020204" pitchFamily="34" charset="0"/>
                        <a:buChar char="•"/>
                      </a:pPr>
                      <a:r>
                        <a:rPr lang="zh-TW" altLang="en-US" sz="2400" b="0" dirty="0">
                          <a:solidFill>
                            <a:srgbClr val="C00000"/>
                          </a:solidFill>
                          <a:latin typeface="Times New Roman" panose="02020603050405020304" pitchFamily="18" charset="0"/>
                          <a:ea typeface="標楷體" panose="03000509000000000000" pitchFamily="65" charset="-120"/>
                          <a:cs typeface="Times New Roman" panose="02020603050405020304" pitchFamily="18" charset="0"/>
                        </a:rPr>
                        <a:t>為實踐 </a:t>
                      </a:r>
                      <a:r>
                        <a:rPr lang="en-US" altLang="zh-TW" sz="2400" b="0" dirty="0">
                          <a:solidFill>
                            <a:srgbClr val="C00000"/>
                          </a:solidFill>
                          <a:latin typeface="Times New Roman" panose="02020603050405020304" pitchFamily="18" charset="0"/>
                          <a:ea typeface="標楷體" panose="03000509000000000000" pitchFamily="65" charset="-120"/>
                          <a:cs typeface="Times New Roman" panose="02020603050405020304" pitchFamily="18" charset="0"/>
                        </a:rPr>
                        <a:t>SDGs </a:t>
                      </a:r>
                      <a:r>
                        <a:rPr lang="zh-TW" altLang="en-US" sz="2400" b="0" dirty="0">
                          <a:solidFill>
                            <a:srgbClr val="C00000"/>
                          </a:solidFill>
                          <a:latin typeface="Times New Roman" panose="02020603050405020304" pitchFamily="18" charset="0"/>
                          <a:ea typeface="標楷體" panose="03000509000000000000" pitchFamily="65" charset="-120"/>
                          <a:cs typeface="Times New Roman" panose="02020603050405020304" pitchFamily="18" charset="0"/>
                        </a:rPr>
                        <a:t>永續發展目標，本校電腦使用年限由 </a:t>
                      </a:r>
                      <a:r>
                        <a:rPr lang="en-US" altLang="zh-TW" sz="2400" b="0" dirty="0">
                          <a:solidFill>
                            <a:srgbClr val="C00000"/>
                          </a:solidFill>
                          <a:latin typeface="Times New Roman" panose="02020603050405020304" pitchFamily="18" charset="0"/>
                          <a:ea typeface="標楷體" panose="03000509000000000000" pitchFamily="65" charset="-120"/>
                          <a:cs typeface="Times New Roman" panose="02020603050405020304" pitchFamily="18" charset="0"/>
                        </a:rPr>
                        <a:t>5 </a:t>
                      </a:r>
                      <a:r>
                        <a:rPr lang="zh-TW" altLang="en-US" sz="2400" b="0" dirty="0">
                          <a:solidFill>
                            <a:srgbClr val="C00000"/>
                          </a:solidFill>
                          <a:latin typeface="Times New Roman" panose="02020603050405020304" pitchFamily="18" charset="0"/>
                          <a:ea typeface="標楷體" panose="03000509000000000000" pitchFamily="65" charset="-120"/>
                          <a:cs typeface="Times New Roman" panose="02020603050405020304" pitchFamily="18" charset="0"/>
                        </a:rPr>
                        <a:t>年延長至 </a:t>
                      </a:r>
                      <a:r>
                        <a:rPr lang="en-US" altLang="zh-TW" sz="2400" b="0" dirty="0">
                          <a:solidFill>
                            <a:srgbClr val="C00000"/>
                          </a:solidFill>
                          <a:latin typeface="Times New Roman" panose="02020603050405020304" pitchFamily="18" charset="0"/>
                          <a:ea typeface="標楷體" panose="03000509000000000000" pitchFamily="65" charset="-120"/>
                          <a:cs typeface="Times New Roman" panose="02020603050405020304" pitchFamily="18" charset="0"/>
                        </a:rPr>
                        <a:t>6 </a:t>
                      </a:r>
                      <a:r>
                        <a:rPr lang="zh-TW" altLang="en-US" sz="2400" b="0" dirty="0">
                          <a:solidFill>
                            <a:srgbClr val="C00000"/>
                          </a:solidFill>
                          <a:latin typeface="Times New Roman" panose="02020603050405020304" pitchFamily="18" charset="0"/>
                          <a:ea typeface="標楷體" panose="03000509000000000000" pitchFamily="65" charset="-120"/>
                          <a:cs typeface="Times New Roman" panose="02020603050405020304" pitchFamily="18" charset="0"/>
                        </a:rPr>
                        <a:t>年，若教學上有特殊需求者另簽辦理。</a:t>
                      </a:r>
                      <a:endParaRPr lang="en-US" altLang="zh-TW" sz="2400" b="0" dirty="0">
                        <a:solidFill>
                          <a:srgbClr val="C00000"/>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09" marB="45709">
                    <a:lnL w="12700" cap="flat" cmpd="sng" algn="ctr">
                      <a:solidFill>
                        <a:schemeClr val="bg1"/>
                      </a:solidFill>
                      <a:prstDash val="solid"/>
                      <a:round/>
                      <a:headEnd type="none" w="med" len="med"/>
                      <a:tailEnd type="none" w="med" len="med"/>
                    </a:lnL>
                    <a:solidFill>
                      <a:schemeClr val="accent3">
                        <a:lumMod val="20000"/>
                        <a:lumOff val="80000"/>
                        <a:alpha val="40000"/>
                      </a:schemeClr>
                    </a:solidFill>
                  </a:tcPr>
                </a:tc>
                <a:extLst>
                  <a:ext uri="{0D108BD9-81ED-4DB2-BD59-A6C34878D82A}">
                    <a16:rowId xmlns:a16="http://schemas.microsoft.com/office/drawing/2014/main" val="10001"/>
                  </a:ext>
                </a:extLst>
              </a:tr>
            </a:tbl>
          </a:graphicData>
        </a:graphic>
      </p:graphicFrame>
      <p:sp>
        <p:nvSpPr>
          <p:cNvPr id="7" name="投影片編號版面配置區 6"/>
          <p:cNvSpPr>
            <a:spLocks noGrp="1"/>
          </p:cNvSpPr>
          <p:nvPr>
            <p:ph type="sldNum" sz="quarter" idx="12"/>
          </p:nvPr>
        </p:nvSpPr>
        <p:spPr/>
        <p:txBody>
          <a:bodyPr/>
          <a:lstStyle/>
          <a:p>
            <a:fld id="{49F25161-6D8E-664C-90FD-DD969A813E5B}" type="slidenum">
              <a:rPr kumimoji="1" lang="zh-TW" altLang="en-US" smtClean="0"/>
              <a:t>20</a:t>
            </a:fld>
            <a:endParaRPr kumimoji="1" lang="zh-TW" altLang="en-US"/>
          </a:p>
        </p:txBody>
      </p:sp>
    </p:spTree>
    <p:extLst>
      <p:ext uri="{BB962C8B-B14F-4D97-AF65-F5344CB8AC3E}">
        <p14:creationId xmlns:p14="http://schemas.microsoft.com/office/powerpoint/2010/main" val="21277663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群組 2"/>
          <p:cNvGrpSpPr/>
          <p:nvPr/>
        </p:nvGrpSpPr>
        <p:grpSpPr>
          <a:xfrm>
            <a:off x="189400" y="260998"/>
            <a:ext cx="3996267" cy="914400"/>
            <a:chOff x="8349927" y="162485"/>
            <a:chExt cx="3996267" cy="914400"/>
          </a:xfrm>
        </p:grpSpPr>
        <p:pic>
          <p:nvPicPr>
            <p:cNvPr id="4" name="圖片 3"/>
            <p:cNvPicPr>
              <a:picLocks noChangeAspect="1"/>
            </p:cNvPicPr>
            <p:nvPr/>
          </p:nvPicPr>
          <p:blipFill>
            <a:blip r:embed="rId2"/>
            <a:stretch>
              <a:fillRect/>
            </a:stretch>
          </p:blipFill>
          <p:spPr>
            <a:xfrm>
              <a:off x="8349927" y="162485"/>
              <a:ext cx="3996267" cy="914400"/>
            </a:xfrm>
            <a:prstGeom prst="rect">
              <a:avLst/>
            </a:prstGeom>
          </p:spPr>
        </p:pic>
        <p:sp>
          <p:nvSpPr>
            <p:cNvPr id="5" name="文字方塊 4"/>
            <p:cNvSpPr txBox="1"/>
            <p:nvPr/>
          </p:nvSpPr>
          <p:spPr>
            <a:xfrm>
              <a:off x="9140000" y="239101"/>
              <a:ext cx="2926206" cy="461665"/>
            </a:xfrm>
            <a:prstGeom prst="rect">
              <a:avLst/>
            </a:prstGeom>
            <a:noFill/>
          </p:spPr>
          <p:txBody>
            <a:bodyPr wrap="square" rtlCol="0">
              <a:spAutoFit/>
            </a:bodyPr>
            <a:lstStyle/>
            <a:p>
              <a:pPr algn="dist"/>
              <a:r>
                <a:rPr kumimoji="1" lang="zh-TW" altLang="en-US" sz="2400" dirty="0">
                  <a:solidFill>
                    <a:schemeClr val="bg1"/>
                  </a:solidFill>
                  <a:latin typeface="微軟正黑體" panose="020B0604030504040204" pitchFamily="34" charset="-120"/>
                  <a:ea typeface="微軟正黑體" panose="020B0604030504040204" pitchFamily="34" charset="-120"/>
                  <a:cs typeface="DFMingBold-B5"/>
                </a:rPr>
                <a:t>預算編列原則</a:t>
              </a:r>
              <a:r>
                <a:rPr kumimoji="1" lang="en-US" altLang="zh-TW" sz="2400" dirty="0">
                  <a:solidFill>
                    <a:schemeClr val="bg1"/>
                  </a:solidFill>
                  <a:latin typeface="微軟正黑體" panose="020B0604030504040204" pitchFamily="34" charset="-120"/>
                  <a:ea typeface="微軟正黑體" panose="020B0604030504040204" pitchFamily="34" charset="-120"/>
                  <a:cs typeface="DFMingBold-B5"/>
                </a:rPr>
                <a:t>-</a:t>
              </a:r>
              <a:r>
                <a:rPr kumimoji="1" lang="zh-TW" altLang="en-US" sz="2400" dirty="0">
                  <a:solidFill>
                    <a:schemeClr val="bg1"/>
                  </a:solidFill>
                  <a:latin typeface="微軟正黑體" panose="020B0604030504040204" pitchFamily="34" charset="-120"/>
                  <a:ea typeface="微軟正黑體" panose="020B0604030504040204" pitchFamily="34" charset="-120"/>
                  <a:cs typeface="DFMingBold-B5"/>
                </a:rPr>
                <a:t>支出</a:t>
              </a:r>
            </a:p>
          </p:txBody>
        </p:sp>
      </p:grpSp>
      <p:graphicFrame>
        <p:nvGraphicFramePr>
          <p:cNvPr id="6" name="表格 5"/>
          <p:cNvGraphicFramePr>
            <a:graphicFrameLocks noGrp="1"/>
          </p:cNvGraphicFramePr>
          <p:nvPr>
            <p:extLst>
              <p:ext uri="{D42A27DB-BD31-4B8C-83A1-F6EECF244321}">
                <p14:modId xmlns:p14="http://schemas.microsoft.com/office/powerpoint/2010/main" val="1518941782"/>
              </p:ext>
            </p:extLst>
          </p:nvPr>
        </p:nvGraphicFramePr>
        <p:xfrm>
          <a:off x="935931" y="992195"/>
          <a:ext cx="10155740" cy="5364162"/>
        </p:xfrm>
        <a:graphic>
          <a:graphicData uri="http://schemas.openxmlformats.org/drawingml/2006/table">
            <a:tbl>
              <a:tblPr firstRow="1" bandRow="1"/>
              <a:tblGrid>
                <a:gridCol w="3370464">
                  <a:extLst>
                    <a:ext uri="{9D8B030D-6E8A-4147-A177-3AD203B41FA5}">
                      <a16:colId xmlns:a16="http://schemas.microsoft.com/office/drawing/2014/main" val="20000"/>
                    </a:ext>
                  </a:extLst>
                </a:gridCol>
                <a:gridCol w="2263905">
                  <a:extLst>
                    <a:ext uri="{9D8B030D-6E8A-4147-A177-3AD203B41FA5}">
                      <a16:colId xmlns:a16="http://schemas.microsoft.com/office/drawing/2014/main" val="20001"/>
                    </a:ext>
                  </a:extLst>
                </a:gridCol>
                <a:gridCol w="2414831">
                  <a:extLst>
                    <a:ext uri="{9D8B030D-6E8A-4147-A177-3AD203B41FA5}">
                      <a16:colId xmlns:a16="http://schemas.microsoft.com/office/drawing/2014/main" val="20002"/>
                    </a:ext>
                  </a:extLst>
                </a:gridCol>
                <a:gridCol w="2106540">
                  <a:extLst>
                    <a:ext uri="{9D8B030D-6E8A-4147-A177-3AD203B41FA5}">
                      <a16:colId xmlns:a16="http://schemas.microsoft.com/office/drawing/2014/main" val="20003"/>
                    </a:ext>
                  </a:extLst>
                </a:gridCol>
              </a:tblGrid>
              <a:tr h="457136">
                <a:tc>
                  <a:txBody>
                    <a:bodyPr/>
                    <a:lstStyle>
                      <a:lvl1pPr marL="0" algn="l" defTabSz="342892" rtl="0" eaLnBrk="1" latinLnBrk="0" hangingPunct="1">
                        <a:defRPr sz="1350" b="1" kern="1200">
                          <a:solidFill>
                            <a:schemeClr val="lt1"/>
                          </a:solidFill>
                          <a:latin typeface="Calibri"/>
                        </a:defRPr>
                      </a:lvl1pPr>
                      <a:lvl2pPr marL="342892" algn="l" defTabSz="342892" rtl="0" eaLnBrk="1" latinLnBrk="0" hangingPunct="1">
                        <a:defRPr sz="1350" b="1" kern="1200">
                          <a:solidFill>
                            <a:schemeClr val="lt1"/>
                          </a:solidFill>
                          <a:latin typeface="Calibri"/>
                        </a:defRPr>
                      </a:lvl2pPr>
                      <a:lvl3pPr marL="685784" algn="l" defTabSz="342892" rtl="0" eaLnBrk="1" latinLnBrk="0" hangingPunct="1">
                        <a:defRPr sz="1350" b="1" kern="1200">
                          <a:solidFill>
                            <a:schemeClr val="lt1"/>
                          </a:solidFill>
                          <a:latin typeface="Calibri"/>
                        </a:defRPr>
                      </a:lvl3pPr>
                      <a:lvl4pPr marL="1028675" algn="l" defTabSz="342892" rtl="0" eaLnBrk="1" latinLnBrk="0" hangingPunct="1">
                        <a:defRPr sz="1350" b="1" kern="1200">
                          <a:solidFill>
                            <a:schemeClr val="lt1"/>
                          </a:solidFill>
                          <a:latin typeface="Calibri"/>
                        </a:defRPr>
                      </a:lvl4pPr>
                      <a:lvl5pPr marL="1371566" algn="l" defTabSz="342892" rtl="0" eaLnBrk="1" latinLnBrk="0" hangingPunct="1">
                        <a:defRPr sz="1350" b="1" kern="1200">
                          <a:solidFill>
                            <a:schemeClr val="lt1"/>
                          </a:solidFill>
                          <a:latin typeface="Calibri"/>
                        </a:defRPr>
                      </a:lvl5pPr>
                      <a:lvl6pPr marL="1714457" algn="l" defTabSz="342892" rtl="0" eaLnBrk="1" latinLnBrk="0" hangingPunct="1">
                        <a:defRPr sz="1350" b="1" kern="1200">
                          <a:solidFill>
                            <a:schemeClr val="lt1"/>
                          </a:solidFill>
                          <a:latin typeface="Calibri"/>
                        </a:defRPr>
                      </a:lvl6pPr>
                      <a:lvl7pPr marL="2057349" algn="l" defTabSz="342892" rtl="0" eaLnBrk="1" latinLnBrk="0" hangingPunct="1">
                        <a:defRPr sz="1350" b="1" kern="1200">
                          <a:solidFill>
                            <a:schemeClr val="lt1"/>
                          </a:solidFill>
                          <a:latin typeface="Calibri"/>
                        </a:defRPr>
                      </a:lvl7pPr>
                      <a:lvl8pPr marL="2400240" algn="l" defTabSz="342892" rtl="0" eaLnBrk="1" latinLnBrk="0" hangingPunct="1">
                        <a:defRPr sz="1350" b="1" kern="1200">
                          <a:solidFill>
                            <a:schemeClr val="lt1"/>
                          </a:solidFill>
                          <a:latin typeface="Calibri"/>
                        </a:defRPr>
                      </a:lvl8pPr>
                      <a:lvl9pPr marL="2743132" algn="l" defTabSz="342892" rtl="0" eaLnBrk="1" latinLnBrk="0" hangingPunct="1">
                        <a:defRPr sz="1350" b="1" kern="1200">
                          <a:solidFill>
                            <a:schemeClr val="lt1"/>
                          </a:solidFill>
                          <a:latin typeface="Calibri"/>
                        </a:defRPr>
                      </a:lvl9pPr>
                    </a:lstStyle>
                    <a:p>
                      <a:pPr algn="ct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電腦</a:t>
                      </a:r>
                    </a:p>
                  </a:txBody>
                  <a:tcPr marT="45688" marB="45688">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3">
                        <a:lumMod val="75000"/>
                      </a:schemeClr>
                    </a:solidFill>
                  </a:tcPr>
                </a:tc>
                <a:tc>
                  <a:txBody>
                    <a:bodyPr/>
                    <a:lstStyle>
                      <a:lvl1pPr marL="0" algn="l" defTabSz="342892" rtl="0" eaLnBrk="1" latinLnBrk="0" hangingPunct="1">
                        <a:defRPr sz="1350" b="1" kern="1200">
                          <a:solidFill>
                            <a:schemeClr val="lt1"/>
                          </a:solidFill>
                          <a:latin typeface="Calibri"/>
                        </a:defRPr>
                      </a:lvl1pPr>
                      <a:lvl2pPr marL="342892" algn="l" defTabSz="342892" rtl="0" eaLnBrk="1" latinLnBrk="0" hangingPunct="1">
                        <a:defRPr sz="1350" b="1" kern="1200">
                          <a:solidFill>
                            <a:schemeClr val="lt1"/>
                          </a:solidFill>
                          <a:latin typeface="Calibri"/>
                        </a:defRPr>
                      </a:lvl2pPr>
                      <a:lvl3pPr marL="685784" algn="l" defTabSz="342892" rtl="0" eaLnBrk="1" latinLnBrk="0" hangingPunct="1">
                        <a:defRPr sz="1350" b="1" kern="1200">
                          <a:solidFill>
                            <a:schemeClr val="lt1"/>
                          </a:solidFill>
                          <a:latin typeface="Calibri"/>
                        </a:defRPr>
                      </a:lvl3pPr>
                      <a:lvl4pPr marL="1028675" algn="l" defTabSz="342892" rtl="0" eaLnBrk="1" latinLnBrk="0" hangingPunct="1">
                        <a:defRPr sz="1350" b="1" kern="1200">
                          <a:solidFill>
                            <a:schemeClr val="lt1"/>
                          </a:solidFill>
                          <a:latin typeface="Calibri"/>
                        </a:defRPr>
                      </a:lvl4pPr>
                      <a:lvl5pPr marL="1371566" algn="l" defTabSz="342892" rtl="0" eaLnBrk="1" latinLnBrk="0" hangingPunct="1">
                        <a:defRPr sz="1350" b="1" kern="1200">
                          <a:solidFill>
                            <a:schemeClr val="lt1"/>
                          </a:solidFill>
                          <a:latin typeface="Calibri"/>
                        </a:defRPr>
                      </a:lvl5pPr>
                      <a:lvl6pPr marL="1714457" algn="l" defTabSz="342892" rtl="0" eaLnBrk="1" latinLnBrk="0" hangingPunct="1">
                        <a:defRPr sz="1350" b="1" kern="1200">
                          <a:solidFill>
                            <a:schemeClr val="lt1"/>
                          </a:solidFill>
                          <a:latin typeface="Calibri"/>
                        </a:defRPr>
                      </a:lvl6pPr>
                      <a:lvl7pPr marL="2057349" algn="l" defTabSz="342892" rtl="0" eaLnBrk="1" latinLnBrk="0" hangingPunct="1">
                        <a:defRPr sz="1350" b="1" kern="1200">
                          <a:solidFill>
                            <a:schemeClr val="lt1"/>
                          </a:solidFill>
                          <a:latin typeface="Calibri"/>
                        </a:defRPr>
                      </a:lvl7pPr>
                      <a:lvl8pPr marL="2400240" algn="l" defTabSz="342892" rtl="0" eaLnBrk="1" latinLnBrk="0" hangingPunct="1">
                        <a:defRPr sz="1350" b="1" kern="1200">
                          <a:solidFill>
                            <a:schemeClr val="lt1"/>
                          </a:solidFill>
                          <a:latin typeface="Calibri"/>
                        </a:defRPr>
                      </a:lvl8pPr>
                      <a:lvl9pPr marL="2743132" algn="l" defTabSz="342892" rtl="0" eaLnBrk="1" latinLnBrk="0" hangingPunct="1">
                        <a:defRPr sz="1350" b="1" kern="1200">
                          <a:solidFill>
                            <a:schemeClr val="lt1"/>
                          </a:solidFill>
                          <a:latin typeface="Calibri"/>
                        </a:defRPr>
                      </a:lvl9pPr>
                    </a:lstStyle>
                    <a:p>
                      <a:pPr algn="ct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印表機</a:t>
                      </a:r>
                    </a:p>
                  </a:txBody>
                  <a:tcPr marT="45688" marB="45688">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3">
                        <a:lumMod val="75000"/>
                      </a:schemeClr>
                    </a:solidFill>
                  </a:tcPr>
                </a:tc>
                <a:tc>
                  <a:txBody>
                    <a:bodyPr/>
                    <a:lstStyle>
                      <a:lvl1pPr marL="0" algn="l" defTabSz="342892" rtl="0" eaLnBrk="1" latinLnBrk="0" hangingPunct="1">
                        <a:defRPr sz="1350" b="1" kern="1200">
                          <a:solidFill>
                            <a:schemeClr val="lt1"/>
                          </a:solidFill>
                          <a:latin typeface="Calibri"/>
                        </a:defRPr>
                      </a:lvl1pPr>
                      <a:lvl2pPr marL="342892" algn="l" defTabSz="342892" rtl="0" eaLnBrk="1" latinLnBrk="0" hangingPunct="1">
                        <a:defRPr sz="1350" b="1" kern="1200">
                          <a:solidFill>
                            <a:schemeClr val="lt1"/>
                          </a:solidFill>
                          <a:latin typeface="Calibri"/>
                        </a:defRPr>
                      </a:lvl2pPr>
                      <a:lvl3pPr marL="685784" algn="l" defTabSz="342892" rtl="0" eaLnBrk="1" latinLnBrk="0" hangingPunct="1">
                        <a:defRPr sz="1350" b="1" kern="1200">
                          <a:solidFill>
                            <a:schemeClr val="lt1"/>
                          </a:solidFill>
                          <a:latin typeface="Calibri"/>
                        </a:defRPr>
                      </a:lvl3pPr>
                      <a:lvl4pPr marL="1028675" algn="l" defTabSz="342892" rtl="0" eaLnBrk="1" latinLnBrk="0" hangingPunct="1">
                        <a:defRPr sz="1350" b="1" kern="1200">
                          <a:solidFill>
                            <a:schemeClr val="lt1"/>
                          </a:solidFill>
                          <a:latin typeface="Calibri"/>
                        </a:defRPr>
                      </a:lvl4pPr>
                      <a:lvl5pPr marL="1371566" algn="l" defTabSz="342892" rtl="0" eaLnBrk="1" latinLnBrk="0" hangingPunct="1">
                        <a:defRPr sz="1350" b="1" kern="1200">
                          <a:solidFill>
                            <a:schemeClr val="lt1"/>
                          </a:solidFill>
                          <a:latin typeface="Calibri"/>
                        </a:defRPr>
                      </a:lvl5pPr>
                      <a:lvl6pPr marL="1714457" algn="l" defTabSz="342892" rtl="0" eaLnBrk="1" latinLnBrk="0" hangingPunct="1">
                        <a:defRPr sz="1350" b="1" kern="1200">
                          <a:solidFill>
                            <a:schemeClr val="lt1"/>
                          </a:solidFill>
                          <a:latin typeface="Calibri"/>
                        </a:defRPr>
                      </a:lvl6pPr>
                      <a:lvl7pPr marL="2057349" algn="l" defTabSz="342892" rtl="0" eaLnBrk="1" latinLnBrk="0" hangingPunct="1">
                        <a:defRPr sz="1350" b="1" kern="1200">
                          <a:solidFill>
                            <a:schemeClr val="lt1"/>
                          </a:solidFill>
                          <a:latin typeface="Calibri"/>
                        </a:defRPr>
                      </a:lvl7pPr>
                      <a:lvl8pPr marL="2400240" algn="l" defTabSz="342892" rtl="0" eaLnBrk="1" latinLnBrk="0" hangingPunct="1">
                        <a:defRPr sz="1350" b="1" kern="1200">
                          <a:solidFill>
                            <a:schemeClr val="lt1"/>
                          </a:solidFill>
                          <a:latin typeface="Calibri"/>
                        </a:defRPr>
                      </a:lvl8pPr>
                      <a:lvl9pPr marL="2743132" algn="l" defTabSz="342892" rtl="0" eaLnBrk="1" latinLnBrk="0" hangingPunct="1">
                        <a:defRPr sz="1350" b="1" kern="1200">
                          <a:solidFill>
                            <a:schemeClr val="lt1"/>
                          </a:solidFill>
                          <a:latin typeface="Calibri"/>
                        </a:defRPr>
                      </a:lvl9pPr>
                    </a:lstStyle>
                    <a:p>
                      <a:pPr algn="ct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冷氣</a:t>
                      </a:r>
                    </a:p>
                  </a:txBody>
                  <a:tcPr marT="45688" marB="45688">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3">
                        <a:lumMod val="75000"/>
                      </a:schemeClr>
                    </a:solidFill>
                  </a:tcPr>
                </a:tc>
                <a:tc>
                  <a:txBody>
                    <a:bodyPr/>
                    <a:lstStyle>
                      <a:lvl1pPr marL="0" algn="l" defTabSz="342892" rtl="0" eaLnBrk="1" latinLnBrk="0" hangingPunct="1">
                        <a:defRPr sz="1350" b="1" kern="1200">
                          <a:solidFill>
                            <a:schemeClr val="lt1"/>
                          </a:solidFill>
                          <a:latin typeface="Calibri"/>
                        </a:defRPr>
                      </a:lvl1pPr>
                      <a:lvl2pPr marL="342892" algn="l" defTabSz="342892" rtl="0" eaLnBrk="1" latinLnBrk="0" hangingPunct="1">
                        <a:defRPr sz="1350" b="1" kern="1200">
                          <a:solidFill>
                            <a:schemeClr val="lt1"/>
                          </a:solidFill>
                          <a:latin typeface="Calibri"/>
                        </a:defRPr>
                      </a:lvl2pPr>
                      <a:lvl3pPr marL="685784" algn="l" defTabSz="342892" rtl="0" eaLnBrk="1" latinLnBrk="0" hangingPunct="1">
                        <a:defRPr sz="1350" b="1" kern="1200">
                          <a:solidFill>
                            <a:schemeClr val="lt1"/>
                          </a:solidFill>
                          <a:latin typeface="Calibri"/>
                        </a:defRPr>
                      </a:lvl3pPr>
                      <a:lvl4pPr marL="1028675" algn="l" defTabSz="342892" rtl="0" eaLnBrk="1" latinLnBrk="0" hangingPunct="1">
                        <a:defRPr sz="1350" b="1" kern="1200">
                          <a:solidFill>
                            <a:schemeClr val="lt1"/>
                          </a:solidFill>
                          <a:latin typeface="Calibri"/>
                        </a:defRPr>
                      </a:lvl4pPr>
                      <a:lvl5pPr marL="1371566" algn="l" defTabSz="342892" rtl="0" eaLnBrk="1" latinLnBrk="0" hangingPunct="1">
                        <a:defRPr sz="1350" b="1" kern="1200">
                          <a:solidFill>
                            <a:schemeClr val="lt1"/>
                          </a:solidFill>
                          <a:latin typeface="Calibri"/>
                        </a:defRPr>
                      </a:lvl5pPr>
                      <a:lvl6pPr marL="1714457" algn="l" defTabSz="342892" rtl="0" eaLnBrk="1" latinLnBrk="0" hangingPunct="1">
                        <a:defRPr sz="1350" b="1" kern="1200">
                          <a:solidFill>
                            <a:schemeClr val="lt1"/>
                          </a:solidFill>
                          <a:latin typeface="Calibri"/>
                        </a:defRPr>
                      </a:lvl6pPr>
                      <a:lvl7pPr marL="2057349" algn="l" defTabSz="342892" rtl="0" eaLnBrk="1" latinLnBrk="0" hangingPunct="1">
                        <a:defRPr sz="1350" b="1" kern="1200">
                          <a:solidFill>
                            <a:schemeClr val="lt1"/>
                          </a:solidFill>
                          <a:latin typeface="Calibri"/>
                        </a:defRPr>
                      </a:lvl7pPr>
                      <a:lvl8pPr marL="2400240" algn="l" defTabSz="342892" rtl="0" eaLnBrk="1" latinLnBrk="0" hangingPunct="1">
                        <a:defRPr sz="1350" b="1" kern="1200">
                          <a:solidFill>
                            <a:schemeClr val="lt1"/>
                          </a:solidFill>
                          <a:latin typeface="Calibri"/>
                        </a:defRPr>
                      </a:lvl8pPr>
                      <a:lvl9pPr marL="2743132" algn="l" defTabSz="342892" rtl="0" eaLnBrk="1" latinLnBrk="0" hangingPunct="1">
                        <a:defRPr sz="1350" b="1" kern="1200">
                          <a:solidFill>
                            <a:schemeClr val="lt1"/>
                          </a:solidFill>
                          <a:latin typeface="Calibri"/>
                        </a:defRPr>
                      </a:lvl9pPr>
                    </a:lstStyle>
                    <a:p>
                      <a:pPr algn="ct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辦公家具</a:t>
                      </a:r>
                    </a:p>
                  </a:txBody>
                  <a:tcPr marT="45688" marB="45688">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000"/>
                  </a:ext>
                </a:extLst>
              </a:tr>
              <a:tr h="4907026">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pPr marL="180975" indent="-180975">
                        <a:buFont typeface="Arial" panose="020B0604020202020204" pitchFamily="34" charset="0"/>
                        <a:buChar char="•"/>
                      </a:pP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行政人員以個人桌上型電腦、教師以筆記型電腦為編列原則。</a:t>
                      </a:r>
                      <a:endParaRPr lang="en-US" altLang="zh-TW" sz="2200" dirty="0">
                        <a:latin typeface="Times New Roman" panose="02020603050405020304" pitchFamily="18" charset="0"/>
                        <a:ea typeface="標楷體" panose="03000509000000000000" pitchFamily="65" charset="-120"/>
                        <a:cs typeface="Times New Roman" panose="02020603050405020304" pitchFamily="18" charset="0"/>
                      </a:endParaRPr>
                    </a:p>
                    <a:p>
                      <a:pPr marL="180975" indent="-180975">
                        <a:lnSpc>
                          <a:spcPct val="100000"/>
                        </a:lnSpc>
                        <a:spcBef>
                          <a:spcPts val="600"/>
                        </a:spcBef>
                        <a:buFont typeface="Arial" panose="020B0604020202020204" pitchFamily="34" charset="0"/>
                        <a:buChar char="•"/>
                      </a:pP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桌上型電腦</a:t>
                      </a:r>
                      <a:r>
                        <a:rPr lang="en-US" altLang="zh-TW" sz="2200" dirty="0">
                          <a:latin typeface="Times New Roman" panose="02020603050405020304" pitchFamily="18" charset="0"/>
                          <a:ea typeface="標楷體" panose="03000509000000000000" pitchFamily="65" charset="-120"/>
                          <a:cs typeface="Times New Roman" panose="02020603050405020304" pitchFamily="18" charset="0"/>
                        </a:rPr>
                        <a:t>23,000</a:t>
                      </a: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元</a:t>
                      </a:r>
                      <a:endParaRPr lang="en-US" altLang="zh-TW" sz="2200" dirty="0">
                        <a:latin typeface="Times New Roman" panose="02020603050405020304" pitchFamily="18" charset="0"/>
                        <a:ea typeface="標楷體" panose="03000509000000000000" pitchFamily="65" charset="-120"/>
                        <a:cs typeface="Times New Roman" panose="02020603050405020304" pitchFamily="18" charset="0"/>
                      </a:endParaRPr>
                    </a:p>
                    <a:p>
                      <a:pPr marL="85725" indent="0" algn="l">
                        <a:lnSpc>
                          <a:spcPct val="100000"/>
                        </a:lnSpc>
                        <a:spcBef>
                          <a:spcPts val="600"/>
                        </a:spcBef>
                        <a:buFont typeface="Arial" panose="020B0604020202020204" pitchFamily="34" charset="0"/>
                        <a:buNone/>
                      </a:pPr>
                      <a:r>
                        <a:rPr lang="en-US" altLang="zh-TW" sz="22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含電腦主機</a:t>
                      </a:r>
                      <a:r>
                        <a:rPr lang="en-US" altLang="zh-TW" sz="2200" dirty="0">
                          <a:latin typeface="Times New Roman" panose="02020603050405020304" pitchFamily="18" charset="0"/>
                          <a:ea typeface="標楷體" panose="03000509000000000000" pitchFamily="65" charset="-120"/>
                          <a:cs typeface="Times New Roman" panose="02020603050405020304" pitchFamily="18" charset="0"/>
                        </a:rPr>
                        <a:t>20,000</a:t>
                      </a: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元及電腦螢幕</a:t>
                      </a:r>
                      <a:r>
                        <a:rPr lang="en-US" altLang="zh-TW" sz="2200" dirty="0">
                          <a:latin typeface="Times New Roman" panose="02020603050405020304" pitchFamily="18" charset="0"/>
                          <a:ea typeface="標楷體" panose="03000509000000000000" pitchFamily="65" charset="-120"/>
                          <a:cs typeface="Times New Roman" panose="02020603050405020304" pitchFamily="18" charset="0"/>
                        </a:rPr>
                        <a:t>3,000</a:t>
                      </a: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元</a:t>
                      </a:r>
                      <a:r>
                        <a:rPr lang="en-US" altLang="zh-TW" sz="2200" dirty="0">
                          <a:latin typeface="Times New Roman" panose="02020603050405020304" pitchFamily="18" charset="0"/>
                          <a:ea typeface="標楷體" panose="03000509000000000000" pitchFamily="65" charset="-120"/>
                          <a:cs typeface="Times New Roman" panose="02020603050405020304" pitchFamily="18" charset="0"/>
                        </a:rPr>
                        <a:t>)</a:t>
                      </a:r>
                    </a:p>
                    <a:p>
                      <a:pPr marL="180975" indent="-180975">
                        <a:spcBef>
                          <a:spcPts val="600"/>
                        </a:spcBef>
                        <a:buFont typeface="Arial" panose="020B0604020202020204" pitchFamily="34" charset="0"/>
                        <a:buChar char="•"/>
                      </a:pP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筆記型電腦</a:t>
                      </a:r>
                      <a:r>
                        <a:rPr lang="en-US" altLang="zh-TW" sz="2200" dirty="0">
                          <a:latin typeface="Times New Roman" panose="02020603050405020304" pitchFamily="18" charset="0"/>
                          <a:ea typeface="標楷體" panose="03000509000000000000" pitchFamily="65" charset="-120"/>
                          <a:cs typeface="Times New Roman" panose="02020603050405020304" pitchFamily="18" charset="0"/>
                        </a:rPr>
                        <a:t>30,000</a:t>
                      </a: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元為編列標準。</a:t>
                      </a:r>
                      <a:endParaRPr lang="en-US" altLang="zh-TW" sz="2200" dirty="0">
                        <a:latin typeface="Times New Roman" panose="02020603050405020304" pitchFamily="18" charset="0"/>
                        <a:ea typeface="標楷體" panose="03000509000000000000" pitchFamily="65" charset="-120"/>
                        <a:cs typeface="Times New Roman" panose="02020603050405020304" pitchFamily="18" charset="0"/>
                      </a:endParaRPr>
                    </a:p>
                    <a:p>
                      <a:pPr marL="0" indent="0">
                        <a:spcBef>
                          <a:spcPts val="600"/>
                        </a:spcBef>
                        <a:buFont typeface="Arial" panose="020B0604020202020204" pitchFamily="34" charset="0"/>
                        <a:buNone/>
                      </a:pP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若系所單位有特殊需求，請自行補足差額後採購。 </a:t>
                      </a:r>
                    </a:p>
                  </a:txBody>
                  <a:tcPr marT="45688" marB="45688">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pPr marL="180975" indent="-180975">
                        <a:buFont typeface="Arial" panose="020B0604020202020204" pitchFamily="34" charset="0"/>
                        <a:buChar char="•"/>
                      </a:pPr>
                      <a:r>
                        <a:rPr lang="en-US" altLang="zh-TW" sz="2200" dirty="0">
                          <a:latin typeface="Times New Roman" panose="02020603050405020304" pitchFamily="18" charset="0"/>
                          <a:ea typeface="標楷體" panose="03000509000000000000" pitchFamily="65" charset="-120"/>
                          <a:cs typeface="Times New Roman" panose="02020603050405020304" pitchFamily="18" charset="0"/>
                        </a:rPr>
                        <a:t>A4</a:t>
                      </a: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雷射印表機</a:t>
                      </a:r>
                      <a:r>
                        <a:rPr lang="en-US" altLang="zh-TW" sz="2200" dirty="0">
                          <a:latin typeface="Times New Roman" panose="02020603050405020304" pitchFamily="18" charset="0"/>
                          <a:ea typeface="標楷體" panose="03000509000000000000" pitchFamily="65" charset="-120"/>
                          <a:cs typeface="Times New Roman" panose="02020603050405020304" pitchFamily="18" charset="0"/>
                        </a:rPr>
                        <a:t>15,000</a:t>
                      </a: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元以下。</a:t>
                      </a:r>
                      <a:endParaRPr lang="en-US" altLang="zh-TW" sz="2200" dirty="0">
                        <a:latin typeface="Times New Roman" panose="02020603050405020304" pitchFamily="18" charset="0"/>
                        <a:ea typeface="標楷體" panose="03000509000000000000" pitchFamily="65" charset="-120"/>
                        <a:cs typeface="Times New Roman" panose="02020603050405020304" pitchFamily="18" charset="0"/>
                      </a:endParaRPr>
                    </a:p>
                    <a:p>
                      <a:pPr marL="180975" indent="-180975">
                        <a:buFont typeface="Arial" panose="020B0604020202020204" pitchFamily="34" charset="0"/>
                        <a:buChar char="•"/>
                      </a:pP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有特殊需求者可另案說明 。</a:t>
                      </a:r>
                    </a:p>
                    <a:p>
                      <a:endParaRPr lang="zh-TW" altLang="en-US" sz="2200" dirty="0">
                        <a:latin typeface="Times New Roman" panose="02020603050405020304" pitchFamily="18" charset="0"/>
                        <a:ea typeface="標楷體" panose="03000509000000000000" pitchFamily="65" charset="-120"/>
                        <a:cs typeface="Times New Roman" panose="02020603050405020304" pitchFamily="18" charset="0"/>
                      </a:endParaRPr>
                    </a:p>
                  </a:txBody>
                  <a:tcPr marT="45688" marB="45688">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pPr marL="180975" indent="-180975">
                        <a:buFont typeface="Arial" pitchFamily="34" charset="0"/>
                        <a:buChar char="•"/>
                      </a:pP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全面採購</a:t>
                      </a:r>
                      <a:r>
                        <a:rPr lang="zh-TW" altLang="en-US" sz="2200" b="1"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一級能效</a:t>
                      </a: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冷氣，汰舊換新以原機款為原則。</a:t>
                      </a:r>
                      <a:endParaRPr lang="en-US" altLang="zh-TW" sz="2200" dirty="0">
                        <a:latin typeface="Times New Roman" panose="02020603050405020304" pitchFamily="18" charset="0"/>
                        <a:ea typeface="標楷體" panose="03000509000000000000" pitchFamily="65" charset="-120"/>
                        <a:cs typeface="Times New Roman" panose="02020603050405020304" pitchFamily="18" charset="0"/>
                      </a:endParaRPr>
                    </a:p>
                    <a:p>
                      <a:pPr marL="180975" indent="-180975">
                        <a:buFont typeface="Arial" pitchFamily="34" charset="0"/>
                        <a:buChar char="•"/>
                      </a:pP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其他特殊空間，依現況處理。</a:t>
                      </a:r>
                      <a:endParaRPr lang="en-US" altLang="zh-TW" sz="2200" dirty="0">
                        <a:latin typeface="Times New Roman" panose="02020603050405020304" pitchFamily="18" charset="0"/>
                        <a:ea typeface="標楷體" panose="03000509000000000000" pitchFamily="65" charset="-120"/>
                        <a:cs typeface="Times New Roman" panose="02020603050405020304" pitchFamily="18" charset="0"/>
                      </a:endParaRPr>
                    </a:p>
                    <a:p>
                      <a:pPr>
                        <a:lnSpc>
                          <a:spcPts val="1800"/>
                        </a:lnSpc>
                      </a:pPr>
                      <a:endParaRPr lang="zh-TW" altLang="en-US" sz="2200" dirty="0">
                        <a:latin typeface="Times New Roman" panose="02020603050405020304" pitchFamily="18" charset="0"/>
                        <a:ea typeface="標楷體" panose="03000509000000000000" pitchFamily="65" charset="-120"/>
                        <a:cs typeface="Times New Roman" panose="02020603050405020304" pitchFamily="18" charset="0"/>
                      </a:endParaRPr>
                    </a:p>
                    <a:p>
                      <a:pPr algn="l"/>
                      <a:r>
                        <a:rPr lang="en-US" altLang="zh-TW" sz="22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非異常報廢之冷氣，使用年限至少</a:t>
                      </a:r>
                      <a:r>
                        <a:rPr lang="en-US" altLang="zh-TW" sz="2200" dirty="0">
                          <a:latin typeface="Times New Roman" panose="02020603050405020304" pitchFamily="18" charset="0"/>
                          <a:ea typeface="標楷體" panose="03000509000000000000" pitchFamily="65" charset="-120"/>
                          <a:cs typeface="Times New Roman" panose="02020603050405020304" pitchFamily="18" charset="0"/>
                        </a:rPr>
                        <a:t>9</a:t>
                      </a: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年</a:t>
                      </a:r>
                      <a:r>
                        <a:rPr lang="en-US" altLang="zh-TW" sz="2200" dirty="0">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2200" dirty="0">
                        <a:latin typeface="Times New Roman" panose="02020603050405020304" pitchFamily="18" charset="0"/>
                        <a:ea typeface="標楷體" panose="03000509000000000000" pitchFamily="65" charset="-120"/>
                        <a:cs typeface="Times New Roman" panose="02020603050405020304" pitchFamily="18" charset="0"/>
                      </a:endParaRPr>
                    </a:p>
                  </a:txBody>
                  <a:tcPr marT="45688" marB="45688">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defTabSz="342892" rtl="0" eaLnBrk="1" latinLnBrk="0" hangingPunct="1">
                        <a:defRPr sz="1350" kern="1200">
                          <a:solidFill>
                            <a:schemeClr val="dk1"/>
                          </a:solidFill>
                          <a:latin typeface="Calibri"/>
                        </a:defRPr>
                      </a:lvl1pPr>
                      <a:lvl2pPr marL="342892" algn="l" defTabSz="342892" rtl="0" eaLnBrk="1" latinLnBrk="0" hangingPunct="1">
                        <a:defRPr sz="1350" kern="1200">
                          <a:solidFill>
                            <a:schemeClr val="dk1"/>
                          </a:solidFill>
                          <a:latin typeface="Calibri"/>
                        </a:defRPr>
                      </a:lvl2pPr>
                      <a:lvl3pPr marL="685784" algn="l" defTabSz="342892" rtl="0" eaLnBrk="1" latinLnBrk="0" hangingPunct="1">
                        <a:defRPr sz="1350" kern="1200">
                          <a:solidFill>
                            <a:schemeClr val="dk1"/>
                          </a:solidFill>
                          <a:latin typeface="Calibri"/>
                        </a:defRPr>
                      </a:lvl3pPr>
                      <a:lvl4pPr marL="1028675" algn="l" defTabSz="342892" rtl="0" eaLnBrk="1" latinLnBrk="0" hangingPunct="1">
                        <a:defRPr sz="1350" kern="1200">
                          <a:solidFill>
                            <a:schemeClr val="dk1"/>
                          </a:solidFill>
                          <a:latin typeface="Calibri"/>
                        </a:defRPr>
                      </a:lvl4pPr>
                      <a:lvl5pPr marL="1371566" algn="l" defTabSz="342892" rtl="0" eaLnBrk="1" latinLnBrk="0" hangingPunct="1">
                        <a:defRPr sz="1350" kern="1200">
                          <a:solidFill>
                            <a:schemeClr val="dk1"/>
                          </a:solidFill>
                          <a:latin typeface="Calibri"/>
                        </a:defRPr>
                      </a:lvl5pPr>
                      <a:lvl6pPr marL="1714457" algn="l" defTabSz="342892" rtl="0" eaLnBrk="1" latinLnBrk="0" hangingPunct="1">
                        <a:defRPr sz="1350" kern="1200">
                          <a:solidFill>
                            <a:schemeClr val="dk1"/>
                          </a:solidFill>
                          <a:latin typeface="Calibri"/>
                        </a:defRPr>
                      </a:lvl6pPr>
                      <a:lvl7pPr marL="2057349" algn="l" defTabSz="342892" rtl="0" eaLnBrk="1" latinLnBrk="0" hangingPunct="1">
                        <a:defRPr sz="1350" kern="1200">
                          <a:solidFill>
                            <a:schemeClr val="dk1"/>
                          </a:solidFill>
                          <a:latin typeface="Calibri"/>
                        </a:defRPr>
                      </a:lvl7pPr>
                      <a:lvl8pPr marL="2400240" algn="l" defTabSz="342892" rtl="0" eaLnBrk="1" latinLnBrk="0" hangingPunct="1">
                        <a:defRPr sz="1350" kern="1200">
                          <a:solidFill>
                            <a:schemeClr val="dk1"/>
                          </a:solidFill>
                          <a:latin typeface="Calibri"/>
                        </a:defRPr>
                      </a:lvl8pPr>
                      <a:lvl9pPr marL="2743132" algn="l" defTabSz="342892" rtl="0" eaLnBrk="1" latinLnBrk="0" hangingPunct="1">
                        <a:defRPr sz="1350" kern="1200">
                          <a:solidFill>
                            <a:schemeClr val="dk1"/>
                          </a:solidFill>
                          <a:latin typeface="Calibri"/>
                        </a:defRPr>
                      </a:lvl9pPr>
                    </a:lstStyle>
                    <a:p>
                      <a:pPr marL="180975" indent="-180975" algn="l">
                        <a:buFont typeface="Arial" panose="020B0604020202020204" pitchFamily="34" charset="0"/>
                        <a:buChar char="•"/>
                      </a:pP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院長級為</a:t>
                      </a:r>
                      <a:r>
                        <a:rPr lang="en-US" altLang="zh-TW" sz="2200" dirty="0">
                          <a:latin typeface="Times New Roman" panose="02020603050405020304" pitchFamily="18" charset="0"/>
                          <a:ea typeface="標楷體" panose="03000509000000000000" pitchFamily="65" charset="-120"/>
                          <a:cs typeface="Times New Roman" panose="02020603050405020304" pitchFamily="18" charset="0"/>
                        </a:rPr>
                        <a:t>190,000</a:t>
                      </a: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元</a:t>
                      </a:r>
                      <a:endParaRPr lang="en-US" altLang="zh-TW" sz="2200" dirty="0">
                        <a:latin typeface="Times New Roman" panose="02020603050405020304" pitchFamily="18" charset="0"/>
                        <a:ea typeface="標楷體" panose="03000509000000000000" pitchFamily="65" charset="-120"/>
                        <a:cs typeface="Times New Roman" panose="02020603050405020304" pitchFamily="18" charset="0"/>
                      </a:endParaRPr>
                    </a:p>
                    <a:p>
                      <a:pPr marL="180975" indent="-180975" algn="l">
                        <a:buFont typeface="Arial" panose="020B0604020202020204" pitchFamily="34" charset="0"/>
                        <a:buChar char="•"/>
                        <a:tabLst/>
                      </a:pP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系所主任級為</a:t>
                      </a:r>
                      <a:r>
                        <a:rPr lang="en-US" altLang="zh-TW" sz="2200" spc="-100" baseline="0" dirty="0">
                          <a:latin typeface="Times New Roman" panose="02020603050405020304" pitchFamily="18" charset="0"/>
                          <a:ea typeface="標楷體" panose="03000509000000000000" pitchFamily="65" charset="-120"/>
                          <a:cs typeface="Times New Roman" panose="02020603050405020304" pitchFamily="18" charset="0"/>
                        </a:rPr>
                        <a:t>100,000</a:t>
                      </a:r>
                      <a:r>
                        <a:rPr lang="zh-TW" altLang="en-US" sz="2200" spc="-100" baseline="0" dirty="0">
                          <a:latin typeface="Times New Roman" panose="02020603050405020304" pitchFamily="18" charset="0"/>
                          <a:ea typeface="標楷體" panose="03000509000000000000" pitchFamily="65" charset="-120"/>
                          <a:cs typeface="Times New Roman" panose="02020603050405020304" pitchFamily="18" charset="0"/>
                        </a:rPr>
                        <a:t>元</a:t>
                      </a:r>
                      <a:endParaRPr lang="en-US" altLang="zh-TW" sz="2200" spc="-100" baseline="0" dirty="0">
                        <a:latin typeface="Times New Roman" panose="02020603050405020304" pitchFamily="18" charset="0"/>
                        <a:ea typeface="標楷體" panose="03000509000000000000" pitchFamily="65" charset="-120"/>
                        <a:cs typeface="Times New Roman" panose="02020603050405020304" pitchFamily="18" charset="0"/>
                      </a:endParaRPr>
                    </a:p>
                    <a:p>
                      <a:pPr marL="180975" indent="-180975" algn="l">
                        <a:buFont typeface="Arial" panose="020B0604020202020204" pitchFamily="34" charset="0"/>
                        <a:buChar char="•"/>
                      </a:pP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教師級為</a:t>
                      </a:r>
                      <a:r>
                        <a:rPr lang="en-US" altLang="zh-TW" sz="2200" dirty="0">
                          <a:latin typeface="Times New Roman" panose="02020603050405020304" pitchFamily="18" charset="0"/>
                          <a:ea typeface="標楷體" panose="03000509000000000000" pitchFamily="65" charset="-120"/>
                          <a:cs typeface="Times New Roman" panose="02020603050405020304" pitchFamily="18" charset="0"/>
                        </a:rPr>
                        <a:t>45,000</a:t>
                      </a: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元</a:t>
                      </a:r>
                      <a:endParaRPr lang="en-US" altLang="zh-TW" sz="2200" dirty="0">
                        <a:latin typeface="Times New Roman" panose="02020603050405020304" pitchFamily="18" charset="0"/>
                        <a:ea typeface="標楷體" panose="03000509000000000000" pitchFamily="65" charset="-120"/>
                        <a:cs typeface="Times New Roman" panose="02020603050405020304" pitchFamily="18" charset="0"/>
                      </a:endParaRPr>
                    </a:p>
                    <a:p>
                      <a:pPr marL="180975" indent="-180975" algn="l">
                        <a:buFont typeface="Arial" panose="020B0604020202020204" pitchFamily="34" charset="0"/>
                        <a:buChar char="•"/>
                      </a:pP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行政人員級為</a:t>
                      </a:r>
                      <a:r>
                        <a:rPr lang="en-US" altLang="zh-TW" sz="2200" dirty="0">
                          <a:latin typeface="Times New Roman" panose="02020603050405020304" pitchFamily="18" charset="0"/>
                          <a:ea typeface="標楷體" panose="03000509000000000000" pitchFamily="65" charset="-120"/>
                          <a:cs typeface="Times New Roman" panose="02020603050405020304" pitchFamily="18" charset="0"/>
                        </a:rPr>
                        <a:t>11,000</a:t>
                      </a: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元</a:t>
                      </a:r>
                      <a:endParaRPr lang="zh-TW" altLang="en-US" sz="2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688" marB="45688">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1"/>
                  </a:ext>
                </a:extLst>
              </a:tr>
            </a:tbl>
          </a:graphicData>
        </a:graphic>
      </p:graphicFrame>
      <p:sp>
        <p:nvSpPr>
          <p:cNvPr id="7" name="矩形 4"/>
          <p:cNvSpPr>
            <a:spLocks noChangeArrowheads="1"/>
          </p:cNvSpPr>
          <p:nvPr/>
        </p:nvSpPr>
        <p:spPr bwMode="auto">
          <a:xfrm>
            <a:off x="979474" y="5197620"/>
            <a:ext cx="10112198" cy="1158737"/>
          </a:xfrm>
          <a:prstGeom prst="rect">
            <a:avLst/>
          </a:prstGeom>
          <a:solidFill>
            <a:schemeClr val="tx2">
              <a:lumMod val="60000"/>
              <a:lumOff val="40000"/>
            </a:schemeClr>
          </a:solidFill>
          <a:ln>
            <a:solidFill>
              <a:schemeClr val="tx2">
                <a:lumMod val="60000"/>
                <a:lumOff val="40000"/>
              </a:schemeClr>
            </a:solidFill>
            <a:headEnd/>
            <a:tailEnd/>
          </a:ln>
        </p:spPr>
        <p:style>
          <a:lnRef idx="2">
            <a:schemeClr val="accent6"/>
          </a:lnRef>
          <a:fillRef idx="1">
            <a:schemeClr val="lt1"/>
          </a:fillRef>
          <a:effectRef idx="0">
            <a:schemeClr val="accent6"/>
          </a:effectRef>
          <a:fontRef idx="minor">
            <a:schemeClr val="dk1"/>
          </a:fontRef>
        </p:style>
        <p:txBody>
          <a:bodyPr wrap="none" anchor="ctr"/>
          <a:lstStyle>
            <a:lvl1pPr>
              <a:defRPr>
                <a:solidFill>
                  <a:schemeClr val="tx1"/>
                </a:solidFill>
                <a:latin typeface="Arial" charset="0"/>
                <a:ea typeface="標楷體" pitchFamily="65" charset="-120"/>
              </a:defRPr>
            </a:lvl1pPr>
            <a:lvl2pPr marL="742950" indent="-285750">
              <a:defRPr>
                <a:solidFill>
                  <a:schemeClr val="tx1"/>
                </a:solidFill>
                <a:latin typeface="Arial" charset="0"/>
                <a:ea typeface="標楷體" pitchFamily="65" charset="-120"/>
              </a:defRPr>
            </a:lvl2pPr>
            <a:lvl3pPr marL="1143000" indent="-228600">
              <a:defRPr>
                <a:solidFill>
                  <a:schemeClr val="tx1"/>
                </a:solidFill>
                <a:latin typeface="Arial" charset="0"/>
                <a:ea typeface="標楷體" pitchFamily="65" charset="-120"/>
              </a:defRPr>
            </a:lvl3pPr>
            <a:lvl4pPr marL="1600200" indent="-228600">
              <a:defRPr>
                <a:solidFill>
                  <a:schemeClr val="tx1"/>
                </a:solidFill>
                <a:latin typeface="Arial" charset="0"/>
                <a:ea typeface="標楷體" pitchFamily="65" charset="-120"/>
              </a:defRPr>
            </a:lvl4pPr>
            <a:lvl5pPr marL="2057400" indent="-228600">
              <a:defRPr>
                <a:solidFill>
                  <a:schemeClr val="tx1"/>
                </a:solidFill>
                <a:latin typeface="Arial" charset="0"/>
                <a:ea typeface="標楷體" pitchFamily="65" charset="-120"/>
              </a:defRPr>
            </a:lvl5pPr>
            <a:lvl6pPr marL="2514600" indent="-228600" eaLnBrk="0" fontAlgn="base" hangingPunct="0">
              <a:spcBef>
                <a:spcPct val="0"/>
              </a:spcBef>
              <a:spcAft>
                <a:spcPct val="0"/>
              </a:spcAft>
              <a:defRPr>
                <a:solidFill>
                  <a:schemeClr val="tx1"/>
                </a:solidFill>
                <a:latin typeface="Arial" charset="0"/>
                <a:ea typeface="標楷體" pitchFamily="65" charset="-120"/>
              </a:defRPr>
            </a:lvl6pPr>
            <a:lvl7pPr marL="2971800" indent="-228600" eaLnBrk="0" fontAlgn="base" hangingPunct="0">
              <a:spcBef>
                <a:spcPct val="0"/>
              </a:spcBef>
              <a:spcAft>
                <a:spcPct val="0"/>
              </a:spcAft>
              <a:defRPr>
                <a:solidFill>
                  <a:schemeClr val="tx1"/>
                </a:solidFill>
                <a:latin typeface="Arial" charset="0"/>
                <a:ea typeface="標楷體" pitchFamily="65" charset="-120"/>
              </a:defRPr>
            </a:lvl7pPr>
            <a:lvl8pPr marL="3429000" indent="-228600" eaLnBrk="0" fontAlgn="base" hangingPunct="0">
              <a:spcBef>
                <a:spcPct val="0"/>
              </a:spcBef>
              <a:spcAft>
                <a:spcPct val="0"/>
              </a:spcAft>
              <a:defRPr>
                <a:solidFill>
                  <a:schemeClr val="tx1"/>
                </a:solidFill>
                <a:latin typeface="Arial" charset="0"/>
                <a:ea typeface="標楷體" pitchFamily="65" charset="-120"/>
              </a:defRPr>
            </a:lvl8pPr>
            <a:lvl9pPr marL="3886200" indent="-228600" eaLnBrk="0" fontAlgn="base" hangingPunct="0">
              <a:spcBef>
                <a:spcPct val="0"/>
              </a:spcBef>
              <a:spcAft>
                <a:spcPct val="0"/>
              </a:spcAft>
              <a:defRPr>
                <a:solidFill>
                  <a:schemeClr val="tx1"/>
                </a:solidFill>
                <a:latin typeface="Arial" charset="0"/>
                <a:ea typeface="標楷體" pitchFamily="65" charset="-120"/>
              </a:defRPr>
            </a:lvl9pPr>
          </a:lstStyle>
          <a:p>
            <a:r>
              <a:rPr lang="en-US" altLang="zh-TW" sz="2400" dirty="0">
                <a:solidFill>
                  <a:schemeClr val="bg1"/>
                </a:solidFill>
                <a:latin typeface="Times New Roman" pitchFamily="18" charset="0"/>
                <a:cs typeface="Times New Roman" pitchFamily="18" charset="0"/>
              </a:rPr>
              <a:t>1. </a:t>
            </a:r>
            <a:r>
              <a:rPr lang="zh-TW" altLang="en-US" sz="2400" dirty="0">
                <a:solidFill>
                  <a:schemeClr val="bg1"/>
                </a:solidFill>
                <a:latin typeface="Times New Roman" pitchFamily="18" charset="0"/>
                <a:cs typeface="Times New Roman" pitchFamily="18" charset="0"/>
              </a:rPr>
              <a:t>電腦、冷氣及家具之規格配備，請</a:t>
            </a:r>
            <a:r>
              <a:rPr lang="zh-TW" altLang="en-US" sz="2400" b="1" dirty="0">
                <a:solidFill>
                  <a:srgbClr val="FFFF00"/>
                </a:solidFill>
                <a:latin typeface="Times New Roman" pitchFamily="18" charset="0"/>
                <a:cs typeface="Times New Roman" pitchFamily="18" charset="0"/>
              </a:rPr>
              <a:t>依總務處規定</a:t>
            </a:r>
            <a:r>
              <a:rPr lang="zh-TW" altLang="en-US" sz="2400" b="1" dirty="0">
                <a:solidFill>
                  <a:schemeClr val="bg1"/>
                </a:solidFill>
                <a:latin typeface="Times New Roman" pitchFamily="18" charset="0"/>
                <a:cs typeface="Times New Roman" pitchFamily="18" charset="0"/>
              </a:rPr>
              <a:t>處理。</a:t>
            </a:r>
            <a:endParaRPr lang="en-US" altLang="zh-TW" sz="2400" b="1" dirty="0">
              <a:solidFill>
                <a:schemeClr val="bg1"/>
              </a:solidFill>
              <a:latin typeface="Times New Roman" pitchFamily="18" charset="0"/>
              <a:cs typeface="Times New Roman" pitchFamily="18" charset="0"/>
            </a:endParaRPr>
          </a:p>
          <a:p>
            <a:r>
              <a:rPr lang="en-US" altLang="zh-TW" sz="2400" dirty="0">
                <a:solidFill>
                  <a:schemeClr val="bg1"/>
                </a:solidFill>
                <a:latin typeface="Times New Roman" pitchFamily="18" charset="0"/>
                <a:cs typeface="Times New Roman" pitchFamily="18" charset="0"/>
              </a:rPr>
              <a:t>2. </a:t>
            </a:r>
            <a:r>
              <a:rPr lang="zh-TW" altLang="en-US" sz="2400" dirty="0">
                <a:solidFill>
                  <a:schemeClr val="bg1"/>
                </a:solidFill>
                <a:latin typeface="標楷體" pitchFamily="65" charset="-120"/>
              </a:rPr>
              <a:t>新設系所單位或增聘教師，亦或已達報廢且不堪使用者，在該單位預算</a:t>
            </a:r>
            <a:endParaRPr lang="en-US" altLang="zh-TW" sz="2400" dirty="0">
              <a:solidFill>
                <a:schemeClr val="bg1"/>
              </a:solidFill>
              <a:latin typeface="標楷體" pitchFamily="65" charset="-120"/>
            </a:endParaRPr>
          </a:p>
          <a:p>
            <a:r>
              <a:rPr lang="en-US" altLang="zh-TW" sz="2400" dirty="0">
                <a:solidFill>
                  <a:schemeClr val="bg1"/>
                </a:solidFill>
                <a:latin typeface="標楷體" pitchFamily="65" charset="-120"/>
              </a:rPr>
              <a:t>  </a:t>
            </a:r>
            <a:r>
              <a:rPr lang="zh-TW" altLang="en-US" sz="2400" dirty="0">
                <a:solidFill>
                  <a:schemeClr val="bg1"/>
                </a:solidFill>
                <a:latin typeface="標楷體" pitchFamily="65" charset="-120"/>
              </a:rPr>
              <a:t>額度內編列。</a:t>
            </a:r>
          </a:p>
        </p:txBody>
      </p:sp>
      <p:sp>
        <p:nvSpPr>
          <p:cNvPr id="8" name="投影片編號版面配置區 7"/>
          <p:cNvSpPr>
            <a:spLocks noGrp="1"/>
          </p:cNvSpPr>
          <p:nvPr>
            <p:ph type="sldNum" sz="quarter" idx="12"/>
          </p:nvPr>
        </p:nvSpPr>
        <p:spPr/>
        <p:txBody>
          <a:bodyPr/>
          <a:lstStyle/>
          <a:p>
            <a:fld id="{49F25161-6D8E-664C-90FD-DD969A813E5B}" type="slidenum">
              <a:rPr kumimoji="1" lang="zh-TW" altLang="en-US" smtClean="0"/>
              <a:t>21</a:t>
            </a:fld>
            <a:endParaRPr kumimoji="1" lang="zh-TW" altLang="en-US"/>
          </a:p>
        </p:txBody>
      </p:sp>
    </p:spTree>
    <p:extLst>
      <p:ext uri="{BB962C8B-B14F-4D97-AF65-F5344CB8AC3E}">
        <p14:creationId xmlns:p14="http://schemas.microsoft.com/office/powerpoint/2010/main" val="26738051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群組 2"/>
          <p:cNvGrpSpPr/>
          <p:nvPr/>
        </p:nvGrpSpPr>
        <p:grpSpPr>
          <a:xfrm>
            <a:off x="145858" y="275512"/>
            <a:ext cx="3996267" cy="914400"/>
            <a:chOff x="8349927" y="162485"/>
            <a:chExt cx="3996267" cy="914400"/>
          </a:xfrm>
        </p:grpSpPr>
        <p:pic>
          <p:nvPicPr>
            <p:cNvPr id="4" name="圖片 3"/>
            <p:cNvPicPr>
              <a:picLocks noChangeAspect="1"/>
            </p:cNvPicPr>
            <p:nvPr/>
          </p:nvPicPr>
          <p:blipFill>
            <a:blip r:embed="rId2"/>
            <a:stretch>
              <a:fillRect/>
            </a:stretch>
          </p:blipFill>
          <p:spPr>
            <a:xfrm>
              <a:off x="8349927" y="162485"/>
              <a:ext cx="3996267" cy="914400"/>
            </a:xfrm>
            <a:prstGeom prst="rect">
              <a:avLst/>
            </a:prstGeom>
          </p:spPr>
        </p:pic>
        <p:sp>
          <p:nvSpPr>
            <p:cNvPr id="5" name="文字方塊 4"/>
            <p:cNvSpPr txBox="1"/>
            <p:nvPr/>
          </p:nvSpPr>
          <p:spPr>
            <a:xfrm>
              <a:off x="9140000" y="239101"/>
              <a:ext cx="2926206" cy="523220"/>
            </a:xfrm>
            <a:prstGeom prst="rect">
              <a:avLst/>
            </a:prstGeom>
            <a:noFill/>
          </p:spPr>
          <p:txBody>
            <a:bodyPr wrap="square" rtlCol="0">
              <a:spAutoFit/>
            </a:bodyPr>
            <a:lstStyle/>
            <a:p>
              <a:pPr algn="dist"/>
              <a:r>
                <a:rPr kumimoji="1" lang="zh-TW" altLang="en-US" sz="2800" dirty="0">
                  <a:solidFill>
                    <a:schemeClr val="bg1"/>
                  </a:solidFill>
                  <a:latin typeface="微軟正黑體" panose="020B0604030504040204" pitchFamily="34" charset="-120"/>
                  <a:ea typeface="微軟正黑體" panose="020B0604030504040204" pitchFamily="34" charset="-120"/>
                  <a:cs typeface="DFMingBold-B5"/>
                </a:rPr>
                <a:t>預算編列額度</a:t>
              </a:r>
              <a:endParaRPr kumimoji="1" lang="en-US" altLang="zh-TW" sz="2800" dirty="0">
                <a:solidFill>
                  <a:schemeClr val="bg1"/>
                </a:solidFill>
                <a:latin typeface="微軟正黑體" panose="020B0604030504040204" pitchFamily="34" charset="-120"/>
                <a:ea typeface="微軟正黑體" panose="020B0604030504040204" pitchFamily="34" charset="-120"/>
                <a:cs typeface="DFMingBold-B5"/>
              </a:endParaRPr>
            </a:p>
          </p:txBody>
        </p:sp>
      </p:grpSp>
      <p:sp>
        <p:nvSpPr>
          <p:cNvPr id="9" name="椭圆 80"/>
          <p:cNvSpPr/>
          <p:nvPr/>
        </p:nvSpPr>
        <p:spPr bwMode="auto">
          <a:xfrm>
            <a:off x="935931" y="732712"/>
            <a:ext cx="10140696" cy="5166445"/>
          </a:xfrm>
          <a:prstGeom prst="roundRect">
            <a:avLst/>
          </a:prstGeom>
          <a:noFill/>
          <a:ln w="25400" cap="flat" cmpd="sng" algn="ctr">
            <a:noFill/>
            <a:prstDash val="solid"/>
          </a:ln>
          <a:effectLst>
            <a:innerShdw blurRad="63500" dist="25400" dir="18660000">
              <a:prstClr val="black">
                <a:alpha val="35000"/>
              </a:prstClr>
            </a:innerShdw>
          </a:effectLst>
        </p:spPr>
        <p:txBody>
          <a:bodyPr lIns="36000" rIns="3600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447675" indent="-447675" eaLnBrk="1" hangingPunct="1">
              <a:spcBef>
                <a:spcPts val="1200"/>
              </a:spcBef>
            </a:pPr>
            <a:endParaRPr lang="en-US" altLang="zh-TW" sz="4000" b="1" dirty="0">
              <a:solidFill>
                <a:schemeClr val="tx1">
                  <a:lumMod val="65000"/>
                  <a:lumOff val="35000"/>
                </a:schemeClr>
              </a:solidFill>
              <a:latin typeface="微軟正黑體" pitchFamily="34" charset="-120"/>
              <a:ea typeface="微軟正黑體" pitchFamily="34" charset="-120"/>
              <a:cs typeface="Times New Roman" pitchFamily="18" charset="0"/>
            </a:endParaRPr>
          </a:p>
          <a:p>
            <a:pPr marL="742950" indent="-742950" eaLnBrk="1" hangingPunct="1">
              <a:lnSpc>
                <a:spcPts val="4000"/>
              </a:lnSpc>
              <a:spcBef>
                <a:spcPts val="1200"/>
              </a:spcBef>
              <a:buClr>
                <a:schemeClr val="tx1">
                  <a:lumMod val="65000"/>
                  <a:lumOff val="35000"/>
                </a:schemeClr>
              </a:buClr>
              <a:buFont typeface="+mj-ea"/>
              <a:buAutoNum type="ea1ChtPeriod"/>
            </a:pPr>
            <a:r>
              <a:rPr lang="zh-TW" altLang="en-US" sz="3200" b="1" dirty="0">
                <a:solidFill>
                  <a:srgbClr val="C00000"/>
                </a:solidFill>
                <a:latin typeface="微軟正黑體" pitchFamily="34" charset="-120"/>
                <a:ea typeface="微軟正黑體" pitchFamily="34" charset="-120"/>
                <a:cs typeface="Times New Roman" pitchFamily="18" charset="0"/>
              </a:rPr>
              <a:t>包含</a:t>
            </a:r>
            <a:r>
              <a:rPr lang="zh-TW" altLang="en-US" sz="3200" b="1" dirty="0">
                <a:solidFill>
                  <a:schemeClr val="tx1">
                    <a:lumMod val="65000"/>
                    <a:lumOff val="35000"/>
                  </a:schemeClr>
                </a:solidFill>
                <a:latin typeface="微軟正黑體" pitchFamily="34" charset="-120"/>
                <a:ea typeface="微軟正黑體" pitchFamily="34" charset="-120"/>
                <a:cs typeface="Times New Roman" pitchFamily="18" charset="0"/>
              </a:rPr>
              <a:t>一般預算、特別計畫</a:t>
            </a:r>
            <a:endParaRPr lang="en-US" altLang="zh-TW" sz="3200" b="1" dirty="0">
              <a:solidFill>
                <a:schemeClr val="tx1">
                  <a:lumMod val="65000"/>
                  <a:lumOff val="35000"/>
                </a:schemeClr>
              </a:solidFill>
              <a:latin typeface="微軟正黑體" pitchFamily="34" charset="-120"/>
              <a:ea typeface="微軟正黑體" pitchFamily="34" charset="-120"/>
              <a:cs typeface="Times New Roman" pitchFamily="18" charset="0"/>
            </a:endParaRPr>
          </a:p>
          <a:p>
            <a:pPr marL="742950" indent="-742950" eaLnBrk="1" hangingPunct="1">
              <a:lnSpc>
                <a:spcPts val="4000"/>
              </a:lnSpc>
              <a:spcBef>
                <a:spcPts val="1200"/>
              </a:spcBef>
              <a:buClr>
                <a:schemeClr val="tx1">
                  <a:lumMod val="65000"/>
                  <a:lumOff val="35000"/>
                </a:schemeClr>
              </a:buClr>
              <a:buFont typeface="+mj-ea"/>
              <a:buAutoNum type="ea1ChtPeriod"/>
            </a:pPr>
            <a:r>
              <a:rPr lang="zh-TW" altLang="en-US" sz="3200" b="1" dirty="0">
                <a:solidFill>
                  <a:srgbClr val="7030A0"/>
                </a:solidFill>
                <a:latin typeface="微軟正黑體" pitchFamily="34" charset="-120"/>
                <a:ea typeface="微軟正黑體" pitchFamily="34" charset="-120"/>
                <a:cs typeface="Times New Roman" pitchFamily="18" charset="0"/>
              </a:rPr>
              <a:t>不包含</a:t>
            </a:r>
            <a:r>
              <a:rPr lang="zh-TW" altLang="en-US" sz="3200" b="1" dirty="0">
                <a:solidFill>
                  <a:schemeClr val="tx1">
                    <a:lumMod val="65000"/>
                    <a:lumOff val="35000"/>
                  </a:schemeClr>
                </a:solidFill>
                <a:latin typeface="微軟正黑體" pitchFamily="34" charset="-120"/>
                <a:ea typeface="微軟正黑體" pitchFamily="34" charset="-120"/>
                <a:cs typeface="Times New Roman" pitchFamily="18" charset="0"/>
              </a:rPr>
              <a:t>校務獎補助款、高教深耕補助款</a:t>
            </a:r>
            <a:endParaRPr lang="en-US" altLang="zh-TW" sz="3200" b="1" dirty="0">
              <a:solidFill>
                <a:schemeClr val="tx1">
                  <a:lumMod val="65000"/>
                  <a:lumOff val="35000"/>
                </a:schemeClr>
              </a:solidFill>
              <a:latin typeface="微軟正黑體" pitchFamily="34" charset="-120"/>
              <a:ea typeface="微軟正黑體" pitchFamily="34" charset="-120"/>
              <a:cs typeface="Times New Roman" pitchFamily="18" charset="0"/>
            </a:endParaRPr>
          </a:p>
          <a:p>
            <a:pPr marL="742950" indent="-742950" eaLnBrk="1" hangingPunct="1">
              <a:lnSpc>
                <a:spcPts val="4000"/>
              </a:lnSpc>
              <a:spcBef>
                <a:spcPts val="1200"/>
              </a:spcBef>
              <a:buClr>
                <a:schemeClr val="tx1">
                  <a:lumMod val="65000"/>
                  <a:lumOff val="35000"/>
                </a:schemeClr>
              </a:buClr>
              <a:buFont typeface="+mj-ea"/>
              <a:buAutoNum type="ea1ChtPeriod"/>
            </a:pPr>
            <a:r>
              <a:rPr lang="en-US" altLang="zh-TW" sz="3200" b="1" kern="100" dirty="0">
                <a:solidFill>
                  <a:schemeClr val="tx1">
                    <a:lumMod val="65000"/>
                    <a:lumOff val="35000"/>
                  </a:schemeClr>
                </a:solidFill>
                <a:latin typeface="微軟正黑體" panose="020B0604030504040204" pitchFamily="34" charset="-120"/>
                <a:ea typeface="微軟正黑體" panose="020B0604030504040204" pitchFamily="34" charset="-120"/>
                <a:cs typeface="Times New Roman" panose="02020603050405020304" pitchFamily="18" charset="0"/>
              </a:rPr>
              <a:t>113</a:t>
            </a:r>
            <a:r>
              <a:rPr lang="zh-TW" altLang="zh-TW" sz="3200" b="1" kern="100" dirty="0">
                <a:solidFill>
                  <a:schemeClr val="tx1">
                    <a:lumMod val="65000"/>
                    <a:lumOff val="35000"/>
                  </a:schemeClr>
                </a:solidFill>
                <a:latin typeface="微軟正黑體" panose="020B0604030504040204" pitchFamily="34" charset="-120"/>
                <a:ea typeface="微軟正黑體" panose="020B0604030504040204" pitchFamily="34" charset="-120"/>
                <a:cs typeface="Times New Roman" panose="02020603050405020304" pitchFamily="18" charset="0"/>
              </a:rPr>
              <a:t>學年度</a:t>
            </a:r>
            <a:r>
              <a:rPr lang="zh-HK" altLang="zh-TW" sz="3200" b="1" kern="100" dirty="0">
                <a:solidFill>
                  <a:schemeClr val="tx1">
                    <a:lumMod val="65000"/>
                    <a:lumOff val="35000"/>
                  </a:schemeClr>
                </a:solidFill>
                <a:latin typeface="微軟正黑體" panose="020B0604030504040204" pitchFamily="34" charset="-120"/>
                <a:ea typeface="微軟正黑體" panose="020B0604030504040204" pitchFamily="34" charset="-120"/>
                <a:cs typeface="Times New Roman" panose="02020603050405020304" pitchFamily="18" charset="0"/>
              </a:rPr>
              <a:t>預算</a:t>
            </a:r>
            <a:r>
              <a:rPr lang="zh-TW" altLang="zh-TW" sz="3200" b="1" kern="100" dirty="0">
                <a:solidFill>
                  <a:schemeClr val="tx1">
                    <a:lumMod val="65000"/>
                    <a:lumOff val="35000"/>
                  </a:schemeClr>
                </a:solidFill>
                <a:latin typeface="微軟正黑體" panose="020B0604030504040204" pitchFamily="34" charset="-120"/>
                <a:ea typeface="微軟正黑體" panose="020B0604030504040204" pitchFamily="34" charset="-120"/>
                <a:cs typeface="Times New Roman" panose="02020603050405020304" pitchFamily="18" charset="0"/>
              </a:rPr>
              <a:t>將結合校務獎補助</a:t>
            </a:r>
            <a:r>
              <a:rPr lang="zh-HK" altLang="zh-TW" sz="3200" b="1" kern="100" dirty="0">
                <a:solidFill>
                  <a:schemeClr val="tx1">
                    <a:lumMod val="65000"/>
                    <a:lumOff val="35000"/>
                  </a:schemeClr>
                </a:solidFill>
                <a:latin typeface="微軟正黑體" panose="020B0604030504040204" pitchFamily="34" charset="-120"/>
                <a:ea typeface="微軟正黑體" panose="020B0604030504040204" pitchFamily="34" charset="-120"/>
                <a:cs typeface="Times New Roman" panose="02020603050405020304" pitchFamily="18" charset="0"/>
              </a:rPr>
              <a:t>款</a:t>
            </a:r>
            <a:r>
              <a:rPr lang="zh-TW" altLang="zh-TW" sz="3200" b="1" kern="100" dirty="0">
                <a:solidFill>
                  <a:schemeClr val="tx1">
                    <a:lumMod val="65000"/>
                    <a:lumOff val="35000"/>
                  </a:schemeClr>
                </a:solidFill>
                <a:latin typeface="微軟正黑體" panose="020B0604030504040204" pitchFamily="34" charset="-120"/>
                <a:ea typeface="微軟正黑體" panose="020B0604030504040204" pitchFamily="34" charset="-120"/>
                <a:cs typeface="Times New Roman" panose="02020603050405020304" pitchFamily="18" charset="0"/>
              </a:rPr>
              <a:t>及高教深耕計畫做整體評估</a:t>
            </a:r>
            <a:r>
              <a:rPr lang="zh-TW" altLang="en-US" sz="3200" b="1" kern="100" dirty="0">
                <a:solidFill>
                  <a:schemeClr val="tx1">
                    <a:lumMod val="65000"/>
                    <a:lumOff val="35000"/>
                  </a:schemeClr>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HK" altLang="zh-TW" sz="3200" b="1" kern="100" dirty="0">
                <a:solidFill>
                  <a:schemeClr val="tx1">
                    <a:lumMod val="65000"/>
                    <a:lumOff val="35000"/>
                  </a:schemeClr>
                </a:solidFill>
                <a:latin typeface="微軟正黑體" panose="020B0604030504040204" pitchFamily="34" charset="-120"/>
                <a:ea typeface="微軟正黑體" panose="020B0604030504040204" pitchFamily="34" charset="-120"/>
                <a:cs typeface="Times New Roman" panose="02020603050405020304" pitchFamily="18" charset="0"/>
              </a:rPr>
              <a:t>並</a:t>
            </a:r>
            <a:r>
              <a:rPr lang="zh-TW" altLang="zh-TW" sz="3200" b="1" kern="100" dirty="0">
                <a:solidFill>
                  <a:schemeClr val="tx1">
                    <a:lumMod val="65000"/>
                    <a:lumOff val="35000"/>
                  </a:schemeClr>
                </a:solidFill>
                <a:latin typeface="微軟正黑體" panose="020B0604030504040204" pitchFamily="34" charset="-120"/>
                <a:ea typeface="微軟正黑體" panose="020B0604030504040204" pitchFamily="34" charset="-120"/>
                <a:cs typeface="Times New Roman" panose="02020603050405020304" pitchFamily="18" charset="0"/>
              </a:rPr>
              <a:t>視</a:t>
            </a:r>
            <a:r>
              <a:rPr lang="en-US" altLang="zh-TW" sz="3200" b="1" kern="100" dirty="0">
                <a:solidFill>
                  <a:schemeClr val="tx1">
                    <a:lumMod val="65000"/>
                    <a:lumOff val="35000"/>
                  </a:schemeClr>
                </a:solidFill>
                <a:latin typeface="微軟正黑體" panose="020B0604030504040204" pitchFamily="34" charset="-120"/>
                <a:ea typeface="微軟正黑體" panose="020B0604030504040204" pitchFamily="34" charset="-120"/>
                <a:cs typeface="Times New Roman" panose="02020603050405020304" pitchFamily="18" charset="0"/>
              </a:rPr>
              <a:t>113</a:t>
            </a:r>
            <a:r>
              <a:rPr lang="zh-HK" altLang="zh-TW" sz="3200" b="1" kern="100" dirty="0">
                <a:solidFill>
                  <a:schemeClr val="tx1">
                    <a:lumMod val="65000"/>
                    <a:lumOff val="35000"/>
                  </a:schemeClr>
                </a:solidFill>
                <a:latin typeface="微軟正黑體" panose="020B0604030504040204" pitchFamily="34" charset="-120"/>
                <a:ea typeface="微軟正黑體" panose="020B0604030504040204" pitchFamily="34" charset="-120"/>
                <a:cs typeface="Times New Roman" panose="02020603050405020304" pitchFamily="18" charset="0"/>
              </a:rPr>
              <a:t>學年度</a:t>
            </a:r>
            <a:r>
              <a:rPr lang="zh-TW" altLang="zh-TW" sz="3200" b="1" kern="100" dirty="0">
                <a:solidFill>
                  <a:schemeClr val="tx1">
                    <a:lumMod val="65000"/>
                    <a:lumOff val="35000"/>
                  </a:schemeClr>
                </a:solidFill>
                <a:latin typeface="微軟正黑體" panose="020B0604030504040204" pitchFamily="34" charset="-120"/>
                <a:ea typeface="微軟正黑體" panose="020B0604030504040204" pitchFamily="34" charset="-120"/>
                <a:cs typeface="Times New Roman" panose="02020603050405020304" pitchFamily="18" charset="0"/>
              </a:rPr>
              <a:t>收支預算</a:t>
            </a:r>
            <a:r>
              <a:rPr lang="zh-HK" altLang="zh-TW" sz="3200" b="1" kern="100" dirty="0">
                <a:solidFill>
                  <a:schemeClr val="tx1">
                    <a:lumMod val="65000"/>
                    <a:lumOff val="35000"/>
                  </a:schemeClr>
                </a:solidFill>
                <a:latin typeface="微軟正黑體" panose="020B0604030504040204" pitchFamily="34" charset="-120"/>
                <a:ea typeface="微軟正黑體" panose="020B0604030504040204" pitchFamily="34" charset="-120"/>
                <a:cs typeface="Times New Roman" panose="02020603050405020304" pitchFamily="18" charset="0"/>
              </a:rPr>
              <a:t>彙編</a:t>
            </a:r>
            <a:r>
              <a:rPr lang="zh-TW" altLang="zh-TW" sz="3200" b="1" kern="100" dirty="0">
                <a:solidFill>
                  <a:schemeClr val="tx1">
                    <a:lumMod val="65000"/>
                    <a:lumOff val="35000"/>
                  </a:schemeClr>
                </a:solidFill>
                <a:latin typeface="微軟正黑體" panose="020B0604030504040204" pitchFamily="34" charset="-120"/>
                <a:ea typeface="微軟正黑體" panose="020B0604030504040204" pitchFamily="34" charset="-120"/>
                <a:cs typeface="Times New Roman" panose="02020603050405020304" pitchFamily="18" charset="0"/>
              </a:rPr>
              <a:t>情形</a:t>
            </a:r>
            <a:r>
              <a:rPr lang="zh-TW" altLang="en-US" sz="3200" b="1" kern="100" dirty="0">
                <a:solidFill>
                  <a:schemeClr val="tx1">
                    <a:lumMod val="65000"/>
                    <a:lumOff val="35000"/>
                  </a:schemeClr>
                </a:solidFill>
                <a:latin typeface="微軟正黑體" panose="020B0604030504040204" pitchFamily="34" charset="-120"/>
                <a:ea typeface="微軟正黑體" panose="020B0604030504040204" pitchFamily="34" charset="-120"/>
                <a:cs typeface="Times New Roman" panose="02020603050405020304" pitchFamily="18" charset="0"/>
              </a:rPr>
              <a:t>進行</a:t>
            </a:r>
            <a:r>
              <a:rPr lang="zh-TW" altLang="zh-TW" sz="3200" b="1" kern="100" dirty="0">
                <a:solidFill>
                  <a:schemeClr val="tx1">
                    <a:lumMod val="65000"/>
                    <a:lumOff val="35000"/>
                  </a:schemeClr>
                </a:solidFill>
                <a:latin typeface="微軟正黑體" panose="020B0604030504040204" pitchFamily="34" charset="-120"/>
                <a:ea typeface="微軟正黑體" panose="020B0604030504040204" pitchFamily="34" charset="-120"/>
                <a:cs typeface="Times New Roman" panose="02020603050405020304" pitchFamily="18" charset="0"/>
              </a:rPr>
              <a:t>調整。</a:t>
            </a:r>
            <a:endParaRPr lang="en-US" altLang="zh-TW" sz="3200" b="1" kern="100" dirty="0">
              <a:solidFill>
                <a:schemeClr val="tx1">
                  <a:lumMod val="65000"/>
                  <a:lumOff val="35000"/>
                </a:schemeClr>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742950" indent="-742950" eaLnBrk="1" hangingPunct="1">
              <a:lnSpc>
                <a:spcPts val="4000"/>
              </a:lnSpc>
              <a:spcBef>
                <a:spcPts val="1200"/>
              </a:spcBef>
              <a:buClr>
                <a:schemeClr val="tx1">
                  <a:lumMod val="65000"/>
                  <a:lumOff val="35000"/>
                </a:schemeClr>
              </a:buClr>
              <a:buFont typeface="+mj-ea"/>
              <a:buAutoNum type="ea1ChtPeriod"/>
            </a:pPr>
            <a:r>
              <a:rPr lang="zh-TW" altLang="en-US" sz="3200" b="1" dirty="0">
                <a:solidFill>
                  <a:schemeClr val="accent1">
                    <a:lumMod val="75000"/>
                  </a:schemeClr>
                </a:solidFill>
                <a:latin typeface="微軟正黑體" pitchFamily="34" charset="-120"/>
                <a:ea typeface="微軟正黑體" pitchFamily="34" charset="-120"/>
              </a:rPr>
              <a:t>業務費及維護費預算分配額度可流用至工讀助學金或資本門支出</a:t>
            </a:r>
            <a:r>
              <a:rPr lang="zh-TW" altLang="en-US" sz="3200" b="1" dirty="0">
                <a:solidFill>
                  <a:schemeClr val="tx1">
                    <a:lumMod val="65000"/>
                    <a:lumOff val="35000"/>
                  </a:schemeClr>
                </a:solidFill>
                <a:latin typeface="微軟正黑體" pitchFamily="34" charset="-120"/>
                <a:ea typeface="微軟正黑體" pitchFamily="34" charset="-120"/>
              </a:rPr>
              <a:t>，一經董事會議核定，悉依本校預算執行辦法規定辦理</a:t>
            </a:r>
            <a:r>
              <a:rPr lang="zh-TW" altLang="en-US" sz="3200" dirty="0">
                <a:solidFill>
                  <a:schemeClr val="tx1">
                    <a:lumMod val="65000"/>
                    <a:lumOff val="35000"/>
                  </a:schemeClr>
                </a:solidFill>
                <a:latin typeface="微軟正黑體" pitchFamily="34" charset="-120"/>
                <a:ea typeface="微軟正黑體" pitchFamily="34" charset="-120"/>
              </a:rPr>
              <a:t>。</a:t>
            </a:r>
            <a:endParaRPr lang="zh-CN" altLang="en-US" sz="3200" dirty="0">
              <a:solidFill>
                <a:schemeClr val="tx1">
                  <a:lumMod val="65000"/>
                  <a:lumOff val="35000"/>
                </a:schemeClr>
              </a:solidFill>
              <a:latin typeface="微軟正黑體" pitchFamily="34" charset="-120"/>
              <a:ea typeface="微軟正黑體" pitchFamily="34" charset="-120"/>
            </a:endParaRPr>
          </a:p>
          <a:p>
            <a:pPr algn="ctr" eaLnBrk="1" fontAlgn="base" hangingPunct="1">
              <a:spcBef>
                <a:spcPct val="0"/>
              </a:spcBef>
              <a:spcAft>
                <a:spcPct val="0"/>
              </a:spcAft>
              <a:defRPr/>
            </a:pPr>
            <a:endParaRPr lang="zh-CN" altLang="en-US" sz="1300" kern="0" dirty="0">
              <a:solidFill>
                <a:srgbClr val="FFFFFF"/>
              </a:solidFill>
              <a:latin typeface="微软雅黑" panose="020B0503020204020204" pitchFamily="34" charset="-122"/>
              <a:ea typeface="微软雅黑" panose="020B0503020204020204" pitchFamily="34" charset="-122"/>
            </a:endParaRPr>
          </a:p>
        </p:txBody>
      </p:sp>
      <p:sp>
        <p:nvSpPr>
          <p:cNvPr id="6" name="投影片編號版面配置區 5"/>
          <p:cNvSpPr>
            <a:spLocks noGrp="1"/>
          </p:cNvSpPr>
          <p:nvPr>
            <p:ph type="sldNum" sz="quarter" idx="12"/>
          </p:nvPr>
        </p:nvSpPr>
        <p:spPr/>
        <p:txBody>
          <a:bodyPr/>
          <a:lstStyle/>
          <a:p>
            <a:fld id="{49F25161-6D8E-664C-90FD-DD969A813E5B}" type="slidenum">
              <a:rPr kumimoji="1" lang="zh-TW" altLang="en-US" smtClean="0"/>
              <a:t>22</a:t>
            </a:fld>
            <a:endParaRPr kumimoji="1" lang="zh-TW" altLang="en-US"/>
          </a:p>
        </p:txBody>
      </p:sp>
    </p:spTree>
    <p:extLst>
      <p:ext uri="{BB962C8B-B14F-4D97-AF65-F5344CB8AC3E}">
        <p14:creationId xmlns:p14="http://schemas.microsoft.com/office/powerpoint/2010/main" val="40091769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群組 8"/>
          <p:cNvGrpSpPr/>
          <p:nvPr/>
        </p:nvGrpSpPr>
        <p:grpSpPr>
          <a:xfrm>
            <a:off x="145858" y="275512"/>
            <a:ext cx="3996267" cy="914400"/>
            <a:chOff x="8349927" y="162485"/>
            <a:chExt cx="3996267" cy="914400"/>
          </a:xfrm>
        </p:grpSpPr>
        <p:pic>
          <p:nvPicPr>
            <p:cNvPr id="10" name="圖片 9"/>
            <p:cNvPicPr>
              <a:picLocks noChangeAspect="1"/>
            </p:cNvPicPr>
            <p:nvPr/>
          </p:nvPicPr>
          <p:blipFill>
            <a:blip r:embed="rId2"/>
            <a:stretch>
              <a:fillRect/>
            </a:stretch>
          </p:blipFill>
          <p:spPr>
            <a:xfrm>
              <a:off x="8349927" y="162485"/>
              <a:ext cx="3996267" cy="914400"/>
            </a:xfrm>
            <a:prstGeom prst="rect">
              <a:avLst/>
            </a:prstGeom>
          </p:spPr>
        </p:pic>
        <p:sp>
          <p:nvSpPr>
            <p:cNvPr id="11" name="文字方塊 10"/>
            <p:cNvSpPr txBox="1"/>
            <p:nvPr/>
          </p:nvSpPr>
          <p:spPr>
            <a:xfrm>
              <a:off x="9140000" y="239101"/>
              <a:ext cx="2926206" cy="523220"/>
            </a:xfrm>
            <a:prstGeom prst="rect">
              <a:avLst/>
            </a:prstGeom>
            <a:noFill/>
          </p:spPr>
          <p:txBody>
            <a:bodyPr wrap="square" rtlCol="0">
              <a:spAutoFit/>
            </a:bodyPr>
            <a:lstStyle/>
            <a:p>
              <a:pPr algn="dist"/>
              <a:r>
                <a:rPr kumimoji="1" lang="zh-TW" altLang="en-US" sz="2800" dirty="0">
                  <a:solidFill>
                    <a:schemeClr val="bg1"/>
                  </a:solidFill>
                  <a:latin typeface="微軟正黑體" panose="020B0604030504040204" pitchFamily="34" charset="-120"/>
                  <a:ea typeface="微軟正黑體" panose="020B0604030504040204" pitchFamily="34" charset="-120"/>
                  <a:cs typeface="DFMingBold-B5"/>
                </a:rPr>
                <a:t>預算編列額度</a:t>
              </a:r>
              <a:endParaRPr kumimoji="1" lang="en-US" altLang="zh-TW" sz="2800" dirty="0">
                <a:solidFill>
                  <a:schemeClr val="bg1"/>
                </a:solidFill>
                <a:latin typeface="微軟正黑體" panose="020B0604030504040204" pitchFamily="34" charset="-120"/>
                <a:ea typeface="微軟正黑體" panose="020B0604030504040204" pitchFamily="34" charset="-120"/>
                <a:cs typeface="DFMingBold-B5"/>
              </a:endParaRPr>
            </a:p>
          </p:txBody>
        </p:sp>
      </p:grpSp>
      <p:grpSp>
        <p:nvGrpSpPr>
          <p:cNvPr id="27" name="群組 26"/>
          <p:cNvGrpSpPr/>
          <p:nvPr/>
        </p:nvGrpSpPr>
        <p:grpSpPr>
          <a:xfrm>
            <a:off x="2541032" y="5286841"/>
            <a:ext cx="8943830" cy="1059902"/>
            <a:chOff x="2581" y="317354"/>
            <a:chExt cx="1929869" cy="5116832"/>
          </a:xfrm>
        </p:grpSpPr>
        <p:sp>
          <p:nvSpPr>
            <p:cNvPr id="28" name="圓角矩形 27"/>
            <p:cNvSpPr/>
            <p:nvPr/>
          </p:nvSpPr>
          <p:spPr>
            <a:xfrm>
              <a:off x="2581" y="484690"/>
              <a:ext cx="1929869" cy="4949496"/>
            </a:xfrm>
            <a:prstGeom prst="roundRect">
              <a:avLst>
                <a:gd name="adj" fmla="val 10000"/>
              </a:avLst>
            </a:prstGeom>
            <a:ln>
              <a:solidFill>
                <a:srgbClr val="9BBB59"/>
              </a:solidFill>
            </a:ln>
          </p:spPr>
          <p:style>
            <a:lnRef idx="2">
              <a:schemeClr val="accent2">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9" name="圓角矩形 4"/>
            <p:cNvSpPr txBox="1"/>
            <p:nvPr/>
          </p:nvSpPr>
          <p:spPr>
            <a:xfrm>
              <a:off x="248567" y="317354"/>
              <a:ext cx="1627359" cy="3999705"/>
            </a:xfrm>
            <a:prstGeom prst="rect">
              <a:avLst/>
            </a:prstGeom>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7630" tIns="87630" rIns="87630" bIns="87630" numCol="1" spcCol="1270" anchor="t" anchorCtr="0">
              <a:noAutofit/>
            </a:bodyPr>
            <a:lstStyle/>
            <a:p>
              <a:pPr marL="0" lvl="1" indent="0" algn="just" defTabSz="711200">
                <a:lnSpc>
                  <a:spcPts val="2600"/>
                </a:lnSpc>
                <a:spcBef>
                  <a:spcPct val="0"/>
                </a:spcBef>
              </a:pPr>
              <a:r>
                <a:rPr lang="zh-TW" altLang="en-US" sz="2000" dirty="0">
                  <a:solidFill>
                    <a:schemeClr val="tx1">
                      <a:lumMod val="75000"/>
                      <a:lumOff val="25000"/>
                    </a:schemeClr>
                  </a:solidFill>
                  <a:latin typeface="微软雅黑" panose="020B0503020204020204" pitchFamily="34" charset="-122"/>
                  <a:ea typeface="微软雅黑" panose="020B0503020204020204" pitchFamily="34" charset="-122"/>
                </a:rPr>
                <a:t>以</a:t>
              </a:r>
              <a:r>
                <a:rPr lang="en-US" altLang="zh-TW" sz="2000" dirty="0">
                  <a:solidFill>
                    <a:schemeClr val="tx1">
                      <a:lumMod val="75000"/>
                      <a:lumOff val="25000"/>
                    </a:schemeClr>
                  </a:solidFill>
                  <a:latin typeface="微软雅黑" panose="020B0503020204020204" pitchFamily="34" charset="-122"/>
                  <a:ea typeface="微软雅黑" panose="020B0503020204020204" pitchFamily="34" charset="-122"/>
                </a:rPr>
                <a:t>112</a:t>
              </a:r>
              <a:r>
                <a:rPr lang="zh-TW" altLang="en-US" sz="2000" dirty="0">
                  <a:solidFill>
                    <a:schemeClr val="tx1">
                      <a:lumMod val="75000"/>
                      <a:lumOff val="25000"/>
                    </a:schemeClr>
                  </a:solidFill>
                  <a:latin typeface="微软雅黑" panose="020B0503020204020204" pitchFamily="34" charset="-122"/>
                  <a:ea typeface="微软雅黑" panose="020B0503020204020204" pitchFamily="34" charset="-122"/>
                </a:rPr>
                <a:t>學年度總預算額度為分配上限，並以滿足各院基本辦公設備額度為目標進行逐年</a:t>
              </a:r>
              <a:r>
                <a:rPr lang="en-US" altLang="zh-TW" sz="2000" dirty="0">
                  <a:solidFill>
                    <a:schemeClr val="tx1">
                      <a:lumMod val="75000"/>
                      <a:lumOff val="25000"/>
                    </a:schemeClr>
                  </a:solidFill>
                  <a:latin typeface="微软雅黑" panose="020B0503020204020204" pitchFamily="34" charset="-122"/>
                  <a:ea typeface="微软雅黑" panose="020B0503020204020204" pitchFamily="34" charset="-122"/>
                </a:rPr>
                <a:t>3%</a:t>
              </a:r>
              <a:r>
                <a:rPr lang="zh-TW" altLang="en-US" sz="2000" dirty="0">
                  <a:solidFill>
                    <a:schemeClr val="tx1">
                      <a:lumMod val="75000"/>
                      <a:lumOff val="25000"/>
                    </a:schemeClr>
                  </a:solidFill>
                  <a:latin typeface="微软雅黑" panose="020B0503020204020204" pitchFamily="34" charset="-122"/>
                  <a:ea typeface="微软雅黑" panose="020B0503020204020204" pitchFamily="34" charset="-122"/>
                </a:rPr>
                <a:t>微調，若該學院預算逾</a:t>
              </a:r>
              <a:r>
                <a:rPr lang="en-US" altLang="zh-TW" sz="2000" dirty="0">
                  <a:solidFill>
                    <a:schemeClr val="tx1">
                      <a:lumMod val="75000"/>
                      <a:lumOff val="25000"/>
                    </a:schemeClr>
                  </a:solidFill>
                  <a:latin typeface="微软雅黑" panose="020B0503020204020204" pitchFamily="34" charset="-122"/>
                  <a:ea typeface="微软雅黑" panose="020B0503020204020204" pitchFamily="34" charset="-122"/>
                </a:rPr>
                <a:t>100</a:t>
              </a:r>
              <a:r>
                <a:rPr lang="zh-TW" altLang="en-US" sz="2000" dirty="0">
                  <a:solidFill>
                    <a:schemeClr val="tx1">
                      <a:lumMod val="75000"/>
                      <a:lumOff val="25000"/>
                    </a:schemeClr>
                  </a:solidFill>
                  <a:latin typeface="微软雅黑" panose="020B0503020204020204" pitchFamily="34" charset="-122"/>
                  <a:ea typeface="微软雅黑" panose="020B0503020204020204" pitchFamily="34" charset="-122"/>
                </a:rPr>
                <a:t>萬元時須再縮減</a:t>
              </a:r>
              <a:r>
                <a:rPr lang="en-US" altLang="zh-TW" sz="2000" dirty="0">
                  <a:solidFill>
                    <a:schemeClr val="tx1">
                      <a:lumMod val="75000"/>
                      <a:lumOff val="25000"/>
                    </a:schemeClr>
                  </a:solidFill>
                  <a:latin typeface="微软雅黑" panose="020B0503020204020204" pitchFamily="34" charset="-122"/>
                  <a:ea typeface="微软雅黑" panose="020B0503020204020204" pitchFamily="34" charset="-122"/>
                </a:rPr>
                <a:t>5%</a:t>
              </a:r>
              <a:r>
                <a:rPr lang="zh-TW" altLang="en-US" sz="2000" dirty="0">
                  <a:solidFill>
                    <a:schemeClr val="tx1">
                      <a:lumMod val="75000"/>
                      <a:lumOff val="25000"/>
                    </a:schemeClr>
                  </a:solidFill>
                  <a:latin typeface="微软雅黑" panose="020B0503020204020204" pitchFamily="34" charset="-122"/>
                  <a:ea typeface="微软雅黑" panose="020B0503020204020204" pitchFamily="34" charset="-122"/>
                </a:rPr>
                <a:t>。</a:t>
              </a:r>
            </a:p>
          </p:txBody>
        </p:sp>
      </p:grpSp>
      <p:grpSp>
        <p:nvGrpSpPr>
          <p:cNvPr id="21" name="群組 20"/>
          <p:cNvGrpSpPr/>
          <p:nvPr/>
        </p:nvGrpSpPr>
        <p:grpSpPr>
          <a:xfrm>
            <a:off x="2541032" y="4182630"/>
            <a:ext cx="8943830" cy="828501"/>
            <a:chOff x="2581" y="484690"/>
            <a:chExt cx="1929869" cy="4949496"/>
          </a:xfrm>
        </p:grpSpPr>
        <p:sp>
          <p:nvSpPr>
            <p:cNvPr id="22" name="圓角矩形 21"/>
            <p:cNvSpPr/>
            <p:nvPr/>
          </p:nvSpPr>
          <p:spPr>
            <a:xfrm>
              <a:off x="2581" y="484690"/>
              <a:ext cx="1929869" cy="4949496"/>
            </a:xfrm>
            <a:prstGeom prst="roundRect">
              <a:avLst>
                <a:gd name="adj" fmla="val 10000"/>
              </a:avLst>
            </a:prstGeom>
            <a:ln>
              <a:solidFill>
                <a:srgbClr val="BDB255"/>
              </a:solidFill>
            </a:ln>
          </p:spPr>
          <p:style>
            <a:lnRef idx="2">
              <a:schemeClr val="accent2">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3" name="圓角矩形 4"/>
            <p:cNvSpPr txBox="1"/>
            <p:nvPr/>
          </p:nvSpPr>
          <p:spPr>
            <a:xfrm>
              <a:off x="244400" y="541210"/>
              <a:ext cx="1631526" cy="3775843"/>
            </a:xfrm>
            <a:prstGeom prst="rect">
              <a:avLst/>
            </a:prstGeom>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7630" tIns="87630" rIns="87630" bIns="87630" numCol="1" spcCol="1270" anchor="t" anchorCtr="0">
              <a:noAutofit/>
            </a:bodyPr>
            <a:lstStyle/>
            <a:p>
              <a:pPr marL="0" lvl="1" indent="0" algn="just" defTabSz="711200">
                <a:lnSpc>
                  <a:spcPts val="2600"/>
                </a:lnSpc>
                <a:spcBef>
                  <a:spcPct val="0"/>
                </a:spcBef>
              </a:pPr>
              <a:r>
                <a:rPr lang="zh-TW" altLang="en-US" sz="2000" dirty="0">
                  <a:solidFill>
                    <a:schemeClr val="tx1">
                      <a:lumMod val="75000"/>
                      <a:lumOff val="25000"/>
                    </a:schemeClr>
                  </a:solidFill>
                  <a:latin typeface="微软雅黑" panose="020B0503020204020204" pitchFamily="34" charset="-122"/>
                  <a:ea typeface="微软雅黑" panose="020B0503020204020204" pitchFamily="34" charset="-122"/>
                </a:rPr>
                <a:t>以</a:t>
              </a:r>
              <a:r>
                <a:rPr lang="en-US" altLang="zh-TW" sz="2000" dirty="0">
                  <a:solidFill>
                    <a:schemeClr val="tx1">
                      <a:lumMod val="75000"/>
                      <a:lumOff val="25000"/>
                    </a:schemeClr>
                  </a:solidFill>
                  <a:latin typeface="微软雅黑" panose="020B0503020204020204" pitchFamily="34" charset="-122"/>
                  <a:ea typeface="微软雅黑" panose="020B0503020204020204" pitchFamily="34" charset="-122"/>
                </a:rPr>
                <a:t>112</a:t>
              </a:r>
              <a:r>
                <a:rPr lang="zh-TW" altLang="en-US" sz="2000" dirty="0">
                  <a:solidFill>
                    <a:schemeClr val="tx1">
                      <a:lumMod val="75000"/>
                      <a:lumOff val="25000"/>
                    </a:schemeClr>
                  </a:solidFill>
                  <a:latin typeface="微软雅黑" panose="020B0503020204020204" pitchFamily="34" charset="-122"/>
                  <a:ea typeface="微软雅黑" panose="020B0503020204020204" pitchFamily="34" charset="-122"/>
                </a:rPr>
                <a:t>學年度預算額度編列。</a:t>
              </a:r>
            </a:p>
          </p:txBody>
        </p:sp>
      </p:grpSp>
      <p:grpSp>
        <p:nvGrpSpPr>
          <p:cNvPr id="15" name="群組 14"/>
          <p:cNvGrpSpPr/>
          <p:nvPr/>
        </p:nvGrpSpPr>
        <p:grpSpPr>
          <a:xfrm>
            <a:off x="2541033" y="2691044"/>
            <a:ext cx="8943830" cy="1222537"/>
            <a:chOff x="2581" y="37123"/>
            <a:chExt cx="1929869" cy="4949496"/>
          </a:xfrm>
        </p:grpSpPr>
        <p:sp>
          <p:nvSpPr>
            <p:cNvPr id="16" name="圓角矩形 15"/>
            <p:cNvSpPr/>
            <p:nvPr/>
          </p:nvSpPr>
          <p:spPr>
            <a:xfrm>
              <a:off x="2581" y="37123"/>
              <a:ext cx="1929869" cy="4949496"/>
            </a:xfrm>
            <a:prstGeom prst="roundRect">
              <a:avLst>
                <a:gd name="adj" fmla="val 10000"/>
              </a:avLst>
            </a:prstGeom>
            <a:ln>
              <a:solidFill>
                <a:srgbClr val="BE8351"/>
              </a:solidFill>
            </a:ln>
          </p:spPr>
          <p:style>
            <a:lnRef idx="2">
              <a:schemeClr val="accent2">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7" name="圓角矩形 4"/>
            <p:cNvSpPr txBox="1"/>
            <p:nvPr/>
          </p:nvSpPr>
          <p:spPr>
            <a:xfrm>
              <a:off x="244400" y="298323"/>
              <a:ext cx="1631525" cy="3775843"/>
            </a:xfrm>
            <a:prstGeom prst="rect">
              <a:avLst/>
            </a:prstGeom>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7630" tIns="87630" rIns="87630" bIns="87630" numCol="1" spcCol="1270" anchor="t" anchorCtr="0">
              <a:noAutofit/>
            </a:bodyPr>
            <a:lstStyle/>
            <a:p>
              <a:pPr marL="0" lvl="1" indent="0" algn="just" defTabSz="711200">
                <a:lnSpc>
                  <a:spcPts val="2600"/>
                </a:lnSpc>
                <a:spcBef>
                  <a:spcPct val="0"/>
                </a:spcBef>
              </a:pPr>
              <a:r>
                <a:rPr lang="zh-TW" altLang="en-US" sz="2000" dirty="0">
                  <a:solidFill>
                    <a:schemeClr val="tx1">
                      <a:lumMod val="75000"/>
                      <a:lumOff val="25000"/>
                    </a:schemeClr>
                  </a:solidFill>
                  <a:latin typeface="微软雅黑" panose="020B0503020204020204" pitchFamily="34" charset="-122"/>
                  <a:ea typeface="微软雅黑" panose="020B0503020204020204" pitchFamily="34" charset="-122"/>
                </a:rPr>
                <a:t>以</a:t>
              </a:r>
              <a:r>
                <a:rPr lang="en-US" altLang="zh-TW" sz="2000" dirty="0">
                  <a:solidFill>
                    <a:schemeClr val="tx1">
                      <a:lumMod val="75000"/>
                      <a:lumOff val="25000"/>
                    </a:schemeClr>
                  </a:solidFill>
                  <a:latin typeface="微软雅黑" panose="020B0503020204020204" pitchFamily="34" charset="-122"/>
                  <a:ea typeface="微软雅黑" panose="020B0503020204020204" pitchFamily="34" charset="-122"/>
                </a:rPr>
                <a:t>112</a:t>
              </a:r>
              <a:r>
                <a:rPr lang="zh-TW" altLang="en-US" sz="2000" dirty="0">
                  <a:solidFill>
                    <a:schemeClr val="tx1">
                      <a:lumMod val="75000"/>
                      <a:lumOff val="25000"/>
                    </a:schemeClr>
                  </a:solidFill>
                  <a:latin typeface="微软雅黑" panose="020B0503020204020204" pitchFamily="34" charset="-122"/>
                  <a:ea typeface="微软雅黑" panose="020B0503020204020204" pitchFamily="34" charset="-122"/>
                </a:rPr>
                <a:t>學年度原預算總額度</a:t>
              </a:r>
              <a:r>
                <a:rPr lang="en-US" altLang="zh-TW" sz="2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TW" altLang="en-US" sz="2000" dirty="0">
                  <a:solidFill>
                    <a:schemeClr val="tx1">
                      <a:lumMod val="75000"/>
                      <a:lumOff val="25000"/>
                    </a:schemeClr>
                  </a:solidFill>
                  <a:latin typeface="微软雅黑" panose="020B0503020204020204" pitchFamily="34" charset="-122"/>
                  <a:ea typeface="微软雅黑" panose="020B0503020204020204" pitchFamily="34" charset="-122"/>
                </a:rPr>
                <a:t>不含學位考試費</a:t>
              </a:r>
              <a:r>
                <a:rPr lang="en-US" altLang="zh-TW" sz="2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TW" altLang="en-US" sz="2000" dirty="0">
                  <a:solidFill>
                    <a:schemeClr val="tx1">
                      <a:lumMod val="75000"/>
                      <a:lumOff val="25000"/>
                    </a:schemeClr>
                  </a:solidFill>
                  <a:latin typeface="微软雅黑" panose="020B0503020204020204" pitchFamily="34" charset="-122"/>
                  <a:ea typeface="微软雅黑" panose="020B0503020204020204" pitchFamily="34" charset="-122"/>
                </a:rPr>
                <a:t>調減</a:t>
              </a:r>
              <a:r>
                <a:rPr lang="en-US" altLang="zh-TW" sz="2000" dirty="0">
                  <a:solidFill>
                    <a:schemeClr val="tx1">
                      <a:lumMod val="75000"/>
                      <a:lumOff val="25000"/>
                    </a:schemeClr>
                  </a:solidFill>
                  <a:latin typeface="微软雅黑" panose="020B0503020204020204" pitchFamily="34" charset="-122"/>
                  <a:ea typeface="微软雅黑" panose="020B0503020204020204" pitchFamily="34" charset="-122"/>
                </a:rPr>
                <a:t>5%</a:t>
              </a:r>
              <a:r>
                <a:rPr lang="zh-TW" altLang="en-US" sz="2000" dirty="0">
                  <a:solidFill>
                    <a:schemeClr val="tx1">
                      <a:lumMod val="75000"/>
                      <a:lumOff val="25000"/>
                    </a:schemeClr>
                  </a:solidFill>
                  <a:latin typeface="微软雅黑" panose="020B0503020204020204" pitchFamily="34" charset="-122"/>
                  <a:ea typeface="微软雅黑" panose="020B0503020204020204" pitchFamily="34" charset="-122"/>
                </a:rPr>
                <a:t>為分配上限，各院預算額度依教師與學生人數及學雜費相關比率，綜合評估後進行</a:t>
              </a:r>
              <a:r>
                <a:rPr lang="en-US" altLang="zh-TW" sz="2000" dirty="0">
                  <a:solidFill>
                    <a:schemeClr val="tx1">
                      <a:lumMod val="75000"/>
                      <a:lumOff val="25000"/>
                    </a:schemeClr>
                  </a:solidFill>
                  <a:latin typeface="微软雅黑" panose="020B0503020204020204" pitchFamily="34" charset="-122"/>
                  <a:ea typeface="微软雅黑" panose="020B0503020204020204" pitchFamily="34" charset="-122"/>
                </a:rPr>
                <a:t>3%</a:t>
              </a:r>
              <a:r>
                <a:rPr lang="zh-TW" altLang="en-US" sz="2000" dirty="0">
                  <a:solidFill>
                    <a:schemeClr val="tx1">
                      <a:lumMod val="75000"/>
                      <a:lumOff val="25000"/>
                    </a:schemeClr>
                  </a:solidFill>
                  <a:latin typeface="微软雅黑" panose="020B0503020204020204" pitchFamily="34" charset="-122"/>
                  <a:ea typeface="微软雅黑" panose="020B0503020204020204" pitchFamily="34" charset="-122"/>
                </a:rPr>
                <a:t>微調。加回學位考試費即為各學院</a:t>
              </a:r>
              <a:r>
                <a:rPr lang="en-US" altLang="zh-TW" sz="2000" dirty="0">
                  <a:solidFill>
                    <a:schemeClr val="tx1">
                      <a:lumMod val="75000"/>
                      <a:lumOff val="25000"/>
                    </a:schemeClr>
                  </a:solidFill>
                  <a:latin typeface="微软雅黑" panose="020B0503020204020204" pitchFamily="34" charset="-122"/>
                  <a:ea typeface="微软雅黑" panose="020B0503020204020204" pitchFamily="34" charset="-122"/>
                </a:rPr>
                <a:t>113</a:t>
              </a:r>
              <a:r>
                <a:rPr lang="zh-TW" altLang="en-US" sz="2000" dirty="0">
                  <a:solidFill>
                    <a:schemeClr val="tx1">
                      <a:lumMod val="75000"/>
                      <a:lumOff val="25000"/>
                    </a:schemeClr>
                  </a:solidFill>
                  <a:latin typeface="微软雅黑" panose="020B0503020204020204" pitchFamily="34" charset="-122"/>
                  <a:ea typeface="微软雅黑" panose="020B0503020204020204" pitchFamily="34" charset="-122"/>
                </a:rPr>
                <a:t>學年度預算額度。</a:t>
              </a:r>
            </a:p>
          </p:txBody>
        </p:sp>
      </p:grpSp>
      <p:grpSp>
        <p:nvGrpSpPr>
          <p:cNvPr id="6" name="群組 5"/>
          <p:cNvGrpSpPr/>
          <p:nvPr/>
        </p:nvGrpSpPr>
        <p:grpSpPr>
          <a:xfrm>
            <a:off x="2541034" y="1230040"/>
            <a:ext cx="8943830" cy="1215168"/>
            <a:chOff x="2581" y="484690"/>
            <a:chExt cx="1929869" cy="4949496"/>
          </a:xfrm>
        </p:grpSpPr>
        <p:sp>
          <p:nvSpPr>
            <p:cNvPr id="7" name="圓角矩形 6"/>
            <p:cNvSpPr/>
            <p:nvPr/>
          </p:nvSpPr>
          <p:spPr>
            <a:xfrm>
              <a:off x="2581" y="484690"/>
              <a:ext cx="1929869" cy="4949496"/>
            </a:xfrm>
            <a:prstGeom prst="roundRect">
              <a:avLst>
                <a:gd name="adj" fmla="val 10000"/>
              </a:avLst>
            </a:prstGeom>
          </p:spPr>
          <p:style>
            <a:lnRef idx="2">
              <a:schemeClr val="accent2">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8" name="圓角矩形 4"/>
            <p:cNvSpPr txBox="1"/>
            <p:nvPr/>
          </p:nvSpPr>
          <p:spPr>
            <a:xfrm>
              <a:off x="236066" y="541212"/>
              <a:ext cx="1639860" cy="377584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7630" tIns="87630" rIns="87630" bIns="87630" numCol="1" spcCol="1270" anchor="t" anchorCtr="0">
              <a:noAutofit/>
            </a:bodyPr>
            <a:lstStyle/>
            <a:p>
              <a:pPr marL="0" lvl="1" indent="0" algn="just" defTabSz="711200">
                <a:lnSpc>
                  <a:spcPts val="2600"/>
                </a:lnSpc>
                <a:spcBef>
                  <a:spcPct val="0"/>
                </a:spcBef>
              </a:pPr>
              <a:r>
                <a:rPr lang="zh-TW" altLang="en-US" sz="2000" kern="1200" dirty="0">
                  <a:solidFill>
                    <a:schemeClr val="tx1">
                      <a:lumMod val="75000"/>
                      <a:lumOff val="25000"/>
                    </a:schemeClr>
                  </a:solidFill>
                  <a:latin typeface="微软雅黑" panose="020B0503020204020204" pitchFamily="34" charset="-122"/>
                  <a:ea typeface="微软雅黑" panose="020B0503020204020204" pitchFamily="34" charset="-122"/>
                </a:rPr>
                <a:t>依現有人員及經簽呈核准得聘用員額編列。</a:t>
              </a:r>
              <a:endParaRPr lang="en-US" altLang="zh-TW" sz="2000" kern="1200" dirty="0">
                <a:solidFill>
                  <a:schemeClr val="tx1">
                    <a:lumMod val="75000"/>
                    <a:lumOff val="25000"/>
                  </a:schemeClr>
                </a:solidFill>
                <a:latin typeface="微软雅黑" panose="020B0503020204020204" pitchFamily="34" charset="-122"/>
                <a:ea typeface="微软雅黑" panose="020B0503020204020204" pitchFamily="34" charset="-122"/>
              </a:endParaRPr>
            </a:p>
            <a:p>
              <a:pPr marL="0" lvl="1" indent="0" algn="just" defTabSz="711200">
                <a:lnSpc>
                  <a:spcPts val="2600"/>
                </a:lnSpc>
                <a:spcBef>
                  <a:spcPct val="0"/>
                </a:spcBef>
              </a:pPr>
              <a:r>
                <a:rPr lang="zh-TW" altLang="en-US" sz="2000" kern="1200" dirty="0">
                  <a:solidFill>
                    <a:schemeClr val="tx1">
                      <a:lumMod val="75000"/>
                      <a:lumOff val="25000"/>
                    </a:schemeClr>
                  </a:solidFill>
                  <a:latin typeface="微软雅黑" panose="020B0503020204020204" pitchFamily="34" charset="-122"/>
                  <a:ea typeface="微软雅黑" panose="020B0503020204020204" pitchFamily="34" charset="-122"/>
                </a:rPr>
                <a:t>各學院人事費預算超過學費收入</a:t>
              </a:r>
              <a:r>
                <a:rPr lang="en-US" altLang="zh-TW" sz="2000" kern="1200" dirty="0">
                  <a:solidFill>
                    <a:schemeClr val="tx1">
                      <a:lumMod val="75000"/>
                      <a:lumOff val="25000"/>
                    </a:schemeClr>
                  </a:solidFill>
                  <a:latin typeface="微软雅黑" panose="020B0503020204020204" pitchFamily="34" charset="-122"/>
                  <a:ea typeface="微软雅黑" panose="020B0503020204020204" pitchFamily="34" charset="-122"/>
                </a:rPr>
                <a:t>85</a:t>
              </a:r>
              <a:r>
                <a:rPr lang="zh-TW" altLang="en-US" sz="2000" kern="1200" dirty="0">
                  <a:solidFill>
                    <a:schemeClr val="tx1">
                      <a:lumMod val="75000"/>
                      <a:lumOff val="25000"/>
                    </a:schemeClr>
                  </a:solidFill>
                  <a:latin typeface="微软雅黑" panose="020B0503020204020204" pitchFamily="34" charset="-122"/>
                  <a:ea typeface="微软雅黑" panose="020B0503020204020204" pitchFamily="34" charset="-122"/>
                </a:rPr>
                <a:t>％者，其兼任教師數不可增加，若欲新聘時，須調減原有兼任教師。</a:t>
              </a:r>
              <a:endParaRPr lang="zh-TW" altLang="en-US" sz="2000" kern="1200" dirty="0">
                <a:solidFill>
                  <a:schemeClr val="tx1">
                    <a:lumMod val="75000"/>
                    <a:lumOff val="25000"/>
                  </a:schemeClr>
                </a:solidFill>
              </a:endParaRPr>
            </a:p>
          </p:txBody>
        </p:sp>
      </p:grpSp>
      <p:grpSp>
        <p:nvGrpSpPr>
          <p:cNvPr id="3" name="群組 2"/>
          <p:cNvGrpSpPr/>
          <p:nvPr/>
        </p:nvGrpSpPr>
        <p:grpSpPr>
          <a:xfrm>
            <a:off x="1984421" y="1088072"/>
            <a:ext cx="1657991" cy="707912"/>
            <a:chOff x="694949" y="130762"/>
            <a:chExt cx="1715439" cy="682173"/>
          </a:xfrm>
        </p:grpSpPr>
        <p:sp>
          <p:nvSpPr>
            <p:cNvPr id="4" name="圓角矩形 3"/>
            <p:cNvSpPr/>
            <p:nvPr/>
          </p:nvSpPr>
          <p:spPr>
            <a:xfrm>
              <a:off x="694949" y="130762"/>
              <a:ext cx="1715439" cy="682173"/>
            </a:xfrm>
            <a:prstGeom prst="roundRect">
              <a:avLst>
                <a:gd name="adj" fmla="val 10000"/>
              </a:avLst>
            </a:prstGeom>
            <a:scene3d>
              <a:camera prst="orthographicFront"/>
              <a:lightRig rig="threePt" dir="t"/>
            </a:scene3d>
            <a:sp3d>
              <a:bevelT w="165100" prst="coolSlant"/>
            </a:sp3d>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5" name="圓角矩形 4"/>
            <p:cNvSpPr txBox="1"/>
            <p:nvPr/>
          </p:nvSpPr>
          <p:spPr>
            <a:xfrm>
              <a:off x="714929" y="150742"/>
              <a:ext cx="1675479" cy="642213"/>
            </a:xfrm>
            <a:prstGeom prst="rect">
              <a:avLst/>
            </a:prstGeom>
            <a:scene3d>
              <a:camera prst="orthographicFront"/>
              <a:lightRig rig="threePt" dir="t"/>
            </a:scene3d>
            <a:sp3d>
              <a:bevelT w="165100" prst="coolSlant"/>
            </a:sp3d>
          </p:spPr>
          <p:style>
            <a:lnRef idx="0">
              <a:scrgbClr r="0" g="0" b="0"/>
            </a:lnRef>
            <a:fillRef idx="0">
              <a:scrgbClr r="0" g="0" b="0"/>
            </a:fillRef>
            <a:effectRef idx="0">
              <a:scrgbClr r="0" g="0" b="0"/>
            </a:effectRef>
            <a:fontRef idx="minor">
              <a:schemeClr val="lt1"/>
            </a:fontRef>
          </p:style>
          <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zh-TW" altLang="en-US" sz="2400" kern="1200" dirty="0">
                  <a:latin typeface="Microsoft YaHei" panose="020B0503020204020204" pitchFamily="34" charset="-122"/>
                  <a:ea typeface="Microsoft YaHei" panose="020B0503020204020204" pitchFamily="34" charset="-122"/>
                </a:rPr>
                <a:t>人事費</a:t>
              </a:r>
            </a:p>
          </p:txBody>
        </p:sp>
      </p:grpSp>
      <p:grpSp>
        <p:nvGrpSpPr>
          <p:cNvPr id="12" name="群組 11"/>
          <p:cNvGrpSpPr/>
          <p:nvPr/>
        </p:nvGrpSpPr>
        <p:grpSpPr>
          <a:xfrm>
            <a:off x="2023043" y="2512890"/>
            <a:ext cx="1657991" cy="707912"/>
            <a:chOff x="2969529" y="130834"/>
            <a:chExt cx="1715439" cy="682173"/>
          </a:xfrm>
        </p:grpSpPr>
        <p:sp>
          <p:nvSpPr>
            <p:cNvPr id="13" name="圓角矩形 12"/>
            <p:cNvSpPr/>
            <p:nvPr/>
          </p:nvSpPr>
          <p:spPr>
            <a:xfrm>
              <a:off x="2969529" y="130834"/>
              <a:ext cx="1715439" cy="682173"/>
            </a:xfrm>
            <a:prstGeom prst="roundRect">
              <a:avLst>
                <a:gd name="adj" fmla="val 10000"/>
              </a:avLst>
            </a:prstGeom>
            <a:scene3d>
              <a:camera prst="orthographicFront"/>
              <a:lightRig rig="threePt" dir="t"/>
            </a:scene3d>
            <a:sp3d>
              <a:bevelT w="165100" prst="coolSlant"/>
            </a:sp3d>
          </p:spPr>
          <p:style>
            <a:lnRef idx="2">
              <a:schemeClr val="lt1">
                <a:hueOff val="0"/>
                <a:satOff val="0"/>
                <a:lumOff val="0"/>
                <a:alphaOff val="0"/>
              </a:schemeClr>
            </a:lnRef>
            <a:fillRef idx="1">
              <a:schemeClr val="accent2">
                <a:hueOff val="1560506"/>
                <a:satOff val="-1946"/>
                <a:lumOff val="458"/>
                <a:alphaOff val="0"/>
              </a:schemeClr>
            </a:fillRef>
            <a:effectRef idx="0">
              <a:schemeClr val="accent2">
                <a:hueOff val="1560506"/>
                <a:satOff val="-1946"/>
                <a:lumOff val="458"/>
                <a:alphaOff val="0"/>
              </a:schemeClr>
            </a:effectRef>
            <a:fontRef idx="minor">
              <a:schemeClr val="lt1"/>
            </a:fontRef>
          </p:style>
        </p:sp>
        <p:sp>
          <p:nvSpPr>
            <p:cNvPr id="14" name="圓角矩形 4"/>
            <p:cNvSpPr txBox="1"/>
            <p:nvPr/>
          </p:nvSpPr>
          <p:spPr>
            <a:xfrm>
              <a:off x="2989509" y="167203"/>
              <a:ext cx="1675479" cy="642213"/>
            </a:xfrm>
            <a:prstGeom prst="rect">
              <a:avLst/>
            </a:prstGeom>
            <a:scene3d>
              <a:camera prst="orthographicFront"/>
              <a:lightRig rig="threePt" dir="t"/>
            </a:scene3d>
            <a:sp3d>
              <a:bevelT w="165100" prst="coolSlant"/>
            </a:sp3d>
          </p:spPr>
          <p:style>
            <a:lnRef idx="0">
              <a:scrgbClr r="0" g="0" b="0"/>
            </a:lnRef>
            <a:fillRef idx="0">
              <a:scrgbClr r="0" g="0" b="0"/>
            </a:fillRef>
            <a:effectRef idx="0">
              <a:scrgbClr r="0" g="0" b="0"/>
            </a:effectRef>
            <a:fontRef idx="minor">
              <a:schemeClr val="lt1"/>
            </a:fontRef>
          </p:style>
          <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zh-TW" altLang="en-US" sz="2400" kern="1200" dirty="0">
                  <a:latin typeface="Microsoft YaHei" panose="020B0503020204020204" pitchFamily="34" charset="-122"/>
                  <a:ea typeface="Microsoft YaHei" panose="020B0503020204020204" pitchFamily="34" charset="-122"/>
                </a:rPr>
                <a:t>業務維護費</a:t>
              </a:r>
            </a:p>
          </p:txBody>
        </p:sp>
      </p:grpSp>
      <p:grpSp>
        <p:nvGrpSpPr>
          <p:cNvPr id="18" name="群組 17"/>
          <p:cNvGrpSpPr/>
          <p:nvPr/>
        </p:nvGrpSpPr>
        <p:grpSpPr>
          <a:xfrm>
            <a:off x="2023043" y="3988113"/>
            <a:ext cx="1657991" cy="707912"/>
            <a:chOff x="5324769" y="140667"/>
            <a:chExt cx="1715439" cy="682173"/>
          </a:xfrm>
        </p:grpSpPr>
        <p:sp>
          <p:nvSpPr>
            <p:cNvPr id="19" name="圓角矩形 18"/>
            <p:cNvSpPr/>
            <p:nvPr/>
          </p:nvSpPr>
          <p:spPr>
            <a:xfrm>
              <a:off x="5324769" y="140667"/>
              <a:ext cx="1715439" cy="682173"/>
            </a:xfrm>
            <a:prstGeom prst="roundRect">
              <a:avLst>
                <a:gd name="adj" fmla="val 10000"/>
              </a:avLst>
            </a:prstGeom>
            <a:scene3d>
              <a:camera prst="orthographicFront"/>
              <a:lightRig rig="threePt" dir="t"/>
            </a:scene3d>
            <a:sp3d>
              <a:bevelT w="165100" prst="coolSlant"/>
            </a:sp3d>
          </p:spPr>
          <p:style>
            <a:lnRef idx="2">
              <a:schemeClr val="lt1">
                <a:hueOff val="0"/>
                <a:satOff val="0"/>
                <a:lumOff val="0"/>
                <a:alphaOff val="0"/>
              </a:schemeClr>
            </a:lnRef>
            <a:fillRef idx="1">
              <a:schemeClr val="accent2">
                <a:hueOff val="3121013"/>
                <a:satOff val="-3893"/>
                <a:lumOff val="915"/>
                <a:alphaOff val="0"/>
              </a:schemeClr>
            </a:fillRef>
            <a:effectRef idx="0">
              <a:schemeClr val="accent2">
                <a:hueOff val="3121013"/>
                <a:satOff val="-3893"/>
                <a:lumOff val="915"/>
                <a:alphaOff val="0"/>
              </a:schemeClr>
            </a:effectRef>
            <a:fontRef idx="minor">
              <a:schemeClr val="lt1"/>
            </a:fontRef>
          </p:style>
        </p:sp>
        <p:sp>
          <p:nvSpPr>
            <p:cNvPr id="20" name="圓角矩形 4"/>
            <p:cNvSpPr txBox="1"/>
            <p:nvPr/>
          </p:nvSpPr>
          <p:spPr>
            <a:xfrm>
              <a:off x="5344749" y="160647"/>
              <a:ext cx="1675479" cy="642213"/>
            </a:xfrm>
            <a:prstGeom prst="rect">
              <a:avLst/>
            </a:prstGeom>
            <a:scene3d>
              <a:camera prst="orthographicFront"/>
              <a:lightRig rig="threePt" dir="t"/>
            </a:scene3d>
            <a:sp3d>
              <a:bevelT w="165100" prst="coolSlant"/>
            </a:sp3d>
          </p:spPr>
          <p:style>
            <a:lnRef idx="0">
              <a:scrgbClr r="0" g="0" b="0"/>
            </a:lnRef>
            <a:fillRef idx="0">
              <a:scrgbClr r="0" g="0" b="0"/>
            </a:fillRef>
            <a:effectRef idx="0">
              <a:scrgbClr r="0" g="0" b="0"/>
            </a:effectRef>
            <a:fontRef idx="minor">
              <a:schemeClr val="lt1"/>
            </a:fontRef>
          </p:style>
          <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zh-TW" altLang="en-US" sz="2400" kern="1200" dirty="0">
                  <a:latin typeface="Microsoft YaHei" panose="020B0503020204020204" pitchFamily="34" charset="-122"/>
                  <a:ea typeface="Microsoft YaHei" panose="020B0503020204020204" pitchFamily="34" charset="-122"/>
                </a:rPr>
                <a:t>獎助學金</a:t>
              </a:r>
            </a:p>
          </p:txBody>
        </p:sp>
      </p:grpSp>
      <p:grpSp>
        <p:nvGrpSpPr>
          <p:cNvPr id="24" name="群組 23"/>
          <p:cNvGrpSpPr/>
          <p:nvPr/>
        </p:nvGrpSpPr>
        <p:grpSpPr>
          <a:xfrm>
            <a:off x="2042354" y="5109380"/>
            <a:ext cx="1657991" cy="707912"/>
            <a:chOff x="7636840" y="121700"/>
            <a:chExt cx="1715439" cy="682173"/>
          </a:xfrm>
        </p:grpSpPr>
        <p:sp>
          <p:nvSpPr>
            <p:cNvPr id="25" name="圓角矩形 24"/>
            <p:cNvSpPr/>
            <p:nvPr/>
          </p:nvSpPr>
          <p:spPr>
            <a:xfrm>
              <a:off x="7636840" y="121700"/>
              <a:ext cx="1715439" cy="682173"/>
            </a:xfrm>
            <a:prstGeom prst="roundRect">
              <a:avLst>
                <a:gd name="adj" fmla="val 10000"/>
              </a:avLst>
            </a:prstGeom>
            <a:scene3d>
              <a:camera prst="orthographicFront"/>
              <a:lightRig rig="threePt" dir="t"/>
            </a:scene3d>
            <a:sp3d>
              <a:bevelT w="165100" prst="coolSlant"/>
            </a:sp3d>
          </p:spPr>
          <p:style>
            <a:lnRef idx="2">
              <a:schemeClr val="lt1">
                <a:hueOff val="0"/>
                <a:satOff val="0"/>
                <a:lumOff val="0"/>
                <a:alphaOff val="0"/>
              </a:schemeClr>
            </a:lnRef>
            <a:fillRef idx="1">
              <a:schemeClr val="accent2">
                <a:hueOff val="4681519"/>
                <a:satOff val="-5839"/>
                <a:lumOff val="1373"/>
                <a:alphaOff val="0"/>
              </a:schemeClr>
            </a:fillRef>
            <a:effectRef idx="0">
              <a:schemeClr val="accent2">
                <a:hueOff val="4681519"/>
                <a:satOff val="-5839"/>
                <a:lumOff val="1373"/>
                <a:alphaOff val="0"/>
              </a:schemeClr>
            </a:effectRef>
            <a:fontRef idx="minor">
              <a:schemeClr val="lt1"/>
            </a:fontRef>
          </p:style>
        </p:sp>
        <p:sp>
          <p:nvSpPr>
            <p:cNvPr id="26" name="圓角矩形 4"/>
            <p:cNvSpPr txBox="1"/>
            <p:nvPr/>
          </p:nvSpPr>
          <p:spPr>
            <a:xfrm>
              <a:off x="7656820" y="141680"/>
              <a:ext cx="1675479" cy="642213"/>
            </a:xfrm>
            <a:prstGeom prst="rect">
              <a:avLst/>
            </a:prstGeom>
            <a:scene3d>
              <a:camera prst="orthographicFront"/>
              <a:lightRig rig="threePt" dir="t"/>
            </a:scene3d>
            <a:sp3d>
              <a:bevelT w="165100" prst="coolSlant"/>
            </a:sp3d>
          </p:spPr>
          <p:style>
            <a:lnRef idx="0">
              <a:scrgbClr r="0" g="0" b="0"/>
            </a:lnRef>
            <a:fillRef idx="0">
              <a:scrgbClr r="0" g="0" b="0"/>
            </a:fillRef>
            <a:effectRef idx="0">
              <a:scrgbClr r="0" g="0" b="0"/>
            </a:effectRef>
            <a:fontRef idx="minor">
              <a:schemeClr val="lt1"/>
            </a:fontRef>
          </p:style>
          <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zh-TW" altLang="en-US" sz="2400" dirty="0">
                  <a:latin typeface="Microsoft YaHei" panose="020B0503020204020204" pitchFamily="34" charset="-122"/>
                  <a:ea typeface="Microsoft YaHei" panose="020B0503020204020204" pitchFamily="34" charset="-122"/>
                </a:rPr>
                <a:t>資本門支出</a:t>
              </a:r>
              <a:endParaRPr lang="zh-TW" altLang="en-US" sz="2400" kern="1200" dirty="0">
                <a:latin typeface="Microsoft YaHei" panose="020B0503020204020204" pitchFamily="34" charset="-122"/>
                <a:ea typeface="Microsoft YaHei" panose="020B0503020204020204" pitchFamily="34" charset="-122"/>
              </a:endParaRPr>
            </a:p>
          </p:txBody>
        </p:sp>
      </p:grpSp>
      <p:sp>
        <p:nvSpPr>
          <p:cNvPr id="32" name="圓角矩形 31"/>
          <p:cNvSpPr/>
          <p:nvPr/>
        </p:nvSpPr>
        <p:spPr>
          <a:xfrm>
            <a:off x="602356" y="2131564"/>
            <a:ext cx="914940" cy="3336371"/>
          </a:xfrm>
          <a:prstGeom prst="roundRect">
            <a:avLst/>
          </a:prstGeom>
          <a:solidFill>
            <a:schemeClr val="accent1">
              <a:lumMod val="60000"/>
              <a:lumOff val="40000"/>
            </a:schemeClr>
          </a:solidFill>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TW" sz="4000" dirty="0">
                <a:solidFill>
                  <a:schemeClr val="accent1">
                    <a:lumMod val="75000"/>
                  </a:schemeClr>
                </a:solidFill>
                <a:latin typeface="Microsoft YaHei" panose="020B0503020204020204" pitchFamily="34" charset="-122"/>
                <a:ea typeface="Microsoft YaHei" panose="020B0503020204020204" pitchFamily="34" charset="-122"/>
              </a:rPr>
              <a:t>12</a:t>
            </a:r>
            <a:r>
              <a:rPr lang="zh-TW" altLang="en-US" sz="4000" dirty="0">
                <a:solidFill>
                  <a:schemeClr val="accent1">
                    <a:lumMod val="75000"/>
                  </a:schemeClr>
                </a:solidFill>
                <a:latin typeface="Microsoft YaHei" panose="020B0503020204020204" pitchFamily="34" charset="-122"/>
                <a:ea typeface="Microsoft YaHei" panose="020B0503020204020204" pitchFamily="34" charset="-122"/>
              </a:rPr>
              <a:t>學院</a:t>
            </a:r>
          </a:p>
        </p:txBody>
      </p:sp>
      <p:sp>
        <p:nvSpPr>
          <p:cNvPr id="30" name="投影片編號版面配置區 29"/>
          <p:cNvSpPr>
            <a:spLocks noGrp="1"/>
          </p:cNvSpPr>
          <p:nvPr>
            <p:ph type="sldNum" sz="quarter" idx="12"/>
          </p:nvPr>
        </p:nvSpPr>
        <p:spPr/>
        <p:txBody>
          <a:bodyPr/>
          <a:lstStyle/>
          <a:p>
            <a:fld id="{49F25161-6D8E-664C-90FD-DD969A813E5B}" type="slidenum">
              <a:rPr kumimoji="1" lang="zh-TW" altLang="en-US" smtClean="0"/>
              <a:t>23</a:t>
            </a:fld>
            <a:endParaRPr kumimoji="1" lang="zh-TW" altLang="en-US"/>
          </a:p>
        </p:txBody>
      </p:sp>
    </p:spTree>
    <p:extLst>
      <p:ext uri="{BB962C8B-B14F-4D97-AF65-F5344CB8AC3E}">
        <p14:creationId xmlns:p14="http://schemas.microsoft.com/office/powerpoint/2010/main" val="31934141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群組 8"/>
          <p:cNvGrpSpPr/>
          <p:nvPr/>
        </p:nvGrpSpPr>
        <p:grpSpPr>
          <a:xfrm>
            <a:off x="145858" y="275512"/>
            <a:ext cx="3996267" cy="914400"/>
            <a:chOff x="8349927" y="162485"/>
            <a:chExt cx="3996267" cy="914400"/>
          </a:xfrm>
        </p:grpSpPr>
        <p:pic>
          <p:nvPicPr>
            <p:cNvPr id="10" name="圖片 9"/>
            <p:cNvPicPr>
              <a:picLocks noChangeAspect="1"/>
            </p:cNvPicPr>
            <p:nvPr/>
          </p:nvPicPr>
          <p:blipFill>
            <a:blip r:embed="rId2"/>
            <a:stretch>
              <a:fillRect/>
            </a:stretch>
          </p:blipFill>
          <p:spPr>
            <a:xfrm>
              <a:off x="8349927" y="162485"/>
              <a:ext cx="3996267" cy="914400"/>
            </a:xfrm>
            <a:prstGeom prst="rect">
              <a:avLst/>
            </a:prstGeom>
          </p:spPr>
        </p:pic>
        <p:sp>
          <p:nvSpPr>
            <p:cNvPr id="11" name="文字方塊 10"/>
            <p:cNvSpPr txBox="1"/>
            <p:nvPr/>
          </p:nvSpPr>
          <p:spPr>
            <a:xfrm>
              <a:off x="9140000" y="239101"/>
              <a:ext cx="2926206" cy="523220"/>
            </a:xfrm>
            <a:prstGeom prst="rect">
              <a:avLst/>
            </a:prstGeom>
            <a:noFill/>
          </p:spPr>
          <p:txBody>
            <a:bodyPr wrap="square" rtlCol="0">
              <a:spAutoFit/>
            </a:bodyPr>
            <a:lstStyle/>
            <a:p>
              <a:pPr algn="dist"/>
              <a:r>
                <a:rPr kumimoji="1" lang="zh-TW" altLang="en-US" sz="2800" dirty="0">
                  <a:solidFill>
                    <a:schemeClr val="bg1"/>
                  </a:solidFill>
                  <a:latin typeface="微軟正黑體" panose="020B0604030504040204" pitchFamily="34" charset="-120"/>
                  <a:ea typeface="微軟正黑體" panose="020B0604030504040204" pitchFamily="34" charset="-120"/>
                  <a:cs typeface="DFMingBold-B5"/>
                </a:rPr>
                <a:t>預算編列額度</a:t>
              </a:r>
              <a:endParaRPr kumimoji="1" lang="en-US" altLang="zh-TW" sz="2800" dirty="0">
                <a:solidFill>
                  <a:schemeClr val="bg1"/>
                </a:solidFill>
                <a:latin typeface="微軟正黑體" panose="020B0604030504040204" pitchFamily="34" charset="-120"/>
                <a:ea typeface="微軟正黑體" panose="020B0604030504040204" pitchFamily="34" charset="-120"/>
                <a:cs typeface="DFMingBold-B5"/>
              </a:endParaRPr>
            </a:p>
          </p:txBody>
        </p:sp>
      </p:grpSp>
      <p:grpSp>
        <p:nvGrpSpPr>
          <p:cNvPr id="27" name="群組 26"/>
          <p:cNvGrpSpPr/>
          <p:nvPr/>
        </p:nvGrpSpPr>
        <p:grpSpPr>
          <a:xfrm>
            <a:off x="2541032" y="5286841"/>
            <a:ext cx="8943830" cy="1044000"/>
            <a:chOff x="2581" y="317354"/>
            <a:chExt cx="1929869" cy="5116832"/>
          </a:xfrm>
        </p:grpSpPr>
        <p:sp>
          <p:nvSpPr>
            <p:cNvPr id="28" name="圓角矩形 27"/>
            <p:cNvSpPr/>
            <p:nvPr/>
          </p:nvSpPr>
          <p:spPr>
            <a:xfrm>
              <a:off x="2581" y="484690"/>
              <a:ext cx="1929869" cy="4949496"/>
            </a:xfrm>
            <a:prstGeom prst="roundRect">
              <a:avLst>
                <a:gd name="adj" fmla="val 10000"/>
              </a:avLst>
            </a:prstGeom>
            <a:ln>
              <a:solidFill>
                <a:srgbClr val="9BBB59"/>
              </a:solidFill>
            </a:ln>
          </p:spPr>
          <p:style>
            <a:lnRef idx="2">
              <a:schemeClr val="accent2">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9" name="圓角矩形 4"/>
            <p:cNvSpPr txBox="1"/>
            <p:nvPr/>
          </p:nvSpPr>
          <p:spPr>
            <a:xfrm>
              <a:off x="248567" y="317354"/>
              <a:ext cx="1627359" cy="3999705"/>
            </a:xfrm>
            <a:prstGeom prst="rect">
              <a:avLst/>
            </a:prstGeom>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7630" tIns="87630" rIns="87630" bIns="87630" numCol="1" spcCol="1270" anchor="t" anchorCtr="0">
              <a:noAutofit/>
            </a:bodyPr>
            <a:lstStyle/>
            <a:p>
              <a:pPr marL="0" lvl="1" indent="0" algn="just" defTabSz="711200">
                <a:lnSpc>
                  <a:spcPts val="2600"/>
                </a:lnSpc>
                <a:spcBef>
                  <a:spcPct val="0"/>
                </a:spcBef>
              </a:pPr>
              <a:r>
                <a:rPr lang="zh-TW" altLang="en-US" sz="2000" dirty="0">
                  <a:solidFill>
                    <a:schemeClr val="tx1">
                      <a:lumMod val="75000"/>
                      <a:lumOff val="25000"/>
                    </a:schemeClr>
                  </a:solidFill>
                  <a:latin typeface="微软雅黑" panose="020B0503020204020204" pitchFamily="34" charset="-122"/>
                  <a:ea typeface="微软雅黑" panose="020B0503020204020204" pitchFamily="34" charset="-122"/>
                </a:rPr>
                <a:t>依</a:t>
              </a:r>
              <a:r>
                <a:rPr lang="en-US" altLang="zh-TW" sz="2000" dirty="0">
                  <a:solidFill>
                    <a:schemeClr val="tx1">
                      <a:lumMod val="75000"/>
                      <a:lumOff val="25000"/>
                    </a:schemeClr>
                  </a:solidFill>
                  <a:latin typeface="微软雅黑" panose="020B0503020204020204" pitchFamily="34" charset="-122"/>
                  <a:ea typeface="微软雅黑" panose="020B0503020204020204" pitchFamily="34" charset="-122"/>
                </a:rPr>
                <a:t>112</a:t>
              </a:r>
              <a:r>
                <a:rPr lang="zh-TW" altLang="en-US" sz="2000" dirty="0">
                  <a:solidFill>
                    <a:schemeClr val="tx1">
                      <a:lumMod val="75000"/>
                      <a:lumOff val="25000"/>
                    </a:schemeClr>
                  </a:solidFill>
                  <a:latin typeface="微软雅黑" panose="020B0503020204020204" pitchFamily="34" charset="-122"/>
                  <a:ea typeface="微软雅黑" panose="020B0503020204020204" pitchFamily="34" charset="-122"/>
                </a:rPr>
                <a:t>學年度預算額度調降</a:t>
              </a:r>
              <a:r>
                <a:rPr lang="en-US" altLang="zh-TW" sz="2000" dirty="0">
                  <a:solidFill>
                    <a:schemeClr val="tx1">
                      <a:lumMod val="75000"/>
                      <a:lumOff val="25000"/>
                    </a:schemeClr>
                  </a:solidFill>
                  <a:latin typeface="微软雅黑" panose="020B0503020204020204" pitchFamily="34" charset="-122"/>
                  <a:ea typeface="微软雅黑" panose="020B0503020204020204" pitchFamily="34" charset="-122"/>
                </a:rPr>
                <a:t>5%</a:t>
              </a:r>
              <a:r>
                <a:rPr lang="zh-TW" altLang="en-US" sz="2000" dirty="0">
                  <a:solidFill>
                    <a:schemeClr val="tx1">
                      <a:lumMod val="75000"/>
                      <a:lumOff val="25000"/>
                    </a:schemeClr>
                  </a:solidFill>
                  <a:latin typeface="微软雅黑" panose="020B0503020204020204" pitchFamily="34" charset="-122"/>
                  <a:ea typeface="微软雅黑" panose="020B0503020204020204" pitchFamily="34" charset="-122"/>
                </a:rPr>
                <a:t>編列。</a:t>
              </a:r>
            </a:p>
          </p:txBody>
        </p:sp>
      </p:grpSp>
      <p:grpSp>
        <p:nvGrpSpPr>
          <p:cNvPr id="21" name="群組 20"/>
          <p:cNvGrpSpPr/>
          <p:nvPr/>
        </p:nvGrpSpPr>
        <p:grpSpPr>
          <a:xfrm>
            <a:off x="2541032" y="3923443"/>
            <a:ext cx="8943830" cy="1044000"/>
            <a:chOff x="2581" y="484690"/>
            <a:chExt cx="1929869" cy="4949496"/>
          </a:xfrm>
        </p:grpSpPr>
        <p:sp>
          <p:nvSpPr>
            <p:cNvPr id="22" name="圓角矩形 21"/>
            <p:cNvSpPr/>
            <p:nvPr/>
          </p:nvSpPr>
          <p:spPr>
            <a:xfrm>
              <a:off x="2581" y="484690"/>
              <a:ext cx="1929869" cy="4949496"/>
            </a:xfrm>
            <a:prstGeom prst="roundRect">
              <a:avLst>
                <a:gd name="adj" fmla="val 10000"/>
              </a:avLst>
            </a:prstGeom>
            <a:ln>
              <a:solidFill>
                <a:srgbClr val="BDB255"/>
              </a:solidFill>
            </a:ln>
          </p:spPr>
          <p:style>
            <a:lnRef idx="2">
              <a:schemeClr val="accent2">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3" name="圓角矩形 4"/>
            <p:cNvSpPr txBox="1"/>
            <p:nvPr/>
          </p:nvSpPr>
          <p:spPr>
            <a:xfrm>
              <a:off x="244400" y="541210"/>
              <a:ext cx="1631526" cy="3775843"/>
            </a:xfrm>
            <a:prstGeom prst="rect">
              <a:avLst/>
            </a:prstGeom>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7630" tIns="87630" rIns="87630" bIns="87630" numCol="1" spcCol="1270" anchor="t" anchorCtr="0">
              <a:noAutofit/>
            </a:bodyPr>
            <a:lstStyle/>
            <a:p>
              <a:pPr marL="0" lvl="1" indent="0" algn="just" defTabSz="711200">
                <a:lnSpc>
                  <a:spcPts val="2600"/>
                </a:lnSpc>
                <a:spcBef>
                  <a:spcPct val="0"/>
                </a:spcBef>
              </a:pPr>
              <a:r>
                <a:rPr lang="zh-TW" altLang="en-US" sz="2000" dirty="0">
                  <a:solidFill>
                    <a:schemeClr val="tx1">
                      <a:lumMod val="75000"/>
                      <a:lumOff val="25000"/>
                    </a:schemeClr>
                  </a:solidFill>
                  <a:latin typeface="微软雅黑" panose="020B0503020204020204" pitchFamily="34" charset="-122"/>
                  <a:ea typeface="微软雅黑" panose="020B0503020204020204" pitchFamily="34" charset="-122"/>
                </a:rPr>
                <a:t>以</a:t>
              </a:r>
              <a:r>
                <a:rPr lang="en-US" altLang="zh-TW" sz="2000" dirty="0">
                  <a:solidFill>
                    <a:schemeClr val="tx1">
                      <a:lumMod val="75000"/>
                      <a:lumOff val="25000"/>
                    </a:schemeClr>
                  </a:solidFill>
                  <a:latin typeface="微软雅黑" panose="020B0503020204020204" pitchFamily="34" charset="-122"/>
                  <a:ea typeface="微软雅黑" panose="020B0503020204020204" pitchFamily="34" charset="-122"/>
                </a:rPr>
                <a:t>112</a:t>
              </a:r>
              <a:r>
                <a:rPr lang="zh-TW" altLang="en-US" sz="2000" dirty="0">
                  <a:solidFill>
                    <a:schemeClr val="tx1">
                      <a:lumMod val="75000"/>
                      <a:lumOff val="25000"/>
                    </a:schemeClr>
                  </a:solidFill>
                  <a:latin typeface="微软雅黑" panose="020B0503020204020204" pitchFamily="34" charset="-122"/>
                  <a:ea typeface="微软雅黑" panose="020B0503020204020204" pitchFamily="34" charset="-122"/>
                </a:rPr>
                <a:t>學年度預算額度編列。</a:t>
              </a:r>
            </a:p>
          </p:txBody>
        </p:sp>
      </p:grpSp>
      <p:grpSp>
        <p:nvGrpSpPr>
          <p:cNvPr id="15" name="群組 14"/>
          <p:cNvGrpSpPr/>
          <p:nvPr/>
        </p:nvGrpSpPr>
        <p:grpSpPr>
          <a:xfrm>
            <a:off x="2541032" y="2578826"/>
            <a:ext cx="8943830" cy="1044000"/>
            <a:chOff x="2581" y="37123"/>
            <a:chExt cx="1929869" cy="4949496"/>
          </a:xfrm>
        </p:grpSpPr>
        <p:sp>
          <p:nvSpPr>
            <p:cNvPr id="16" name="圓角矩形 15"/>
            <p:cNvSpPr/>
            <p:nvPr/>
          </p:nvSpPr>
          <p:spPr>
            <a:xfrm>
              <a:off x="2581" y="37123"/>
              <a:ext cx="1929869" cy="4949496"/>
            </a:xfrm>
            <a:prstGeom prst="roundRect">
              <a:avLst>
                <a:gd name="adj" fmla="val 10000"/>
              </a:avLst>
            </a:prstGeom>
            <a:ln>
              <a:solidFill>
                <a:srgbClr val="BE8351"/>
              </a:solidFill>
            </a:ln>
          </p:spPr>
          <p:style>
            <a:lnRef idx="2">
              <a:schemeClr val="accent2">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7" name="圓角矩形 4"/>
            <p:cNvSpPr txBox="1"/>
            <p:nvPr/>
          </p:nvSpPr>
          <p:spPr>
            <a:xfrm>
              <a:off x="236066" y="37123"/>
              <a:ext cx="1631525" cy="3775844"/>
            </a:xfrm>
            <a:prstGeom prst="rect">
              <a:avLst/>
            </a:prstGeom>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7630" tIns="87630" rIns="87630" bIns="87630" numCol="1" spcCol="1270" anchor="t" anchorCtr="0">
              <a:noAutofit/>
            </a:bodyPr>
            <a:lstStyle/>
            <a:p>
              <a:pPr marL="0" lvl="1" indent="0" algn="just" defTabSz="711200">
                <a:lnSpc>
                  <a:spcPts val="2600"/>
                </a:lnSpc>
                <a:spcBef>
                  <a:spcPct val="0"/>
                </a:spcBef>
              </a:pPr>
              <a:r>
                <a:rPr lang="zh-TW" altLang="en-US" sz="2000" dirty="0">
                  <a:solidFill>
                    <a:schemeClr val="tx1">
                      <a:lumMod val="75000"/>
                      <a:lumOff val="25000"/>
                    </a:schemeClr>
                  </a:solidFill>
                  <a:latin typeface="微软雅黑" panose="020B0503020204020204" pitchFamily="34" charset="-122"/>
                  <a:ea typeface="微软雅黑" panose="020B0503020204020204" pitchFamily="34" charset="-122"/>
                </a:rPr>
                <a:t>按</a:t>
              </a:r>
              <a:r>
                <a:rPr lang="en-US" altLang="zh-TW" sz="2000" dirty="0">
                  <a:solidFill>
                    <a:schemeClr val="tx1">
                      <a:lumMod val="75000"/>
                      <a:lumOff val="25000"/>
                    </a:schemeClr>
                  </a:solidFill>
                  <a:latin typeface="微软雅黑" panose="020B0503020204020204" pitchFamily="34" charset="-122"/>
                  <a:ea typeface="微软雅黑" panose="020B0503020204020204" pitchFamily="34" charset="-122"/>
                </a:rPr>
                <a:t>112</a:t>
              </a:r>
              <a:r>
                <a:rPr lang="zh-TW" altLang="en-US" sz="2000" dirty="0">
                  <a:solidFill>
                    <a:schemeClr val="tx1">
                      <a:lumMod val="75000"/>
                      <a:lumOff val="25000"/>
                    </a:schemeClr>
                  </a:solidFill>
                  <a:latin typeface="微软雅黑" panose="020B0503020204020204" pitchFamily="34" charset="-122"/>
                  <a:ea typeface="微软雅黑" panose="020B0503020204020204" pitchFamily="34" charset="-122"/>
                </a:rPr>
                <a:t>學年度預算額度調減</a:t>
              </a:r>
              <a:r>
                <a:rPr lang="en-US" altLang="zh-TW" sz="2000" dirty="0">
                  <a:solidFill>
                    <a:schemeClr val="tx1">
                      <a:lumMod val="75000"/>
                      <a:lumOff val="25000"/>
                    </a:schemeClr>
                  </a:solidFill>
                  <a:latin typeface="微软雅黑" panose="020B0503020204020204" pitchFamily="34" charset="-122"/>
                  <a:ea typeface="微软雅黑" panose="020B0503020204020204" pitchFamily="34" charset="-122"/>
                </a:rPr>
                <a:t>5%</a:t>
              </a:r>
              <a:r>
                <a:rPr lang="zh-TW" altLang="en-US" sz="2000" dirty="0">
                  <a:solidFill>
                    <a:schemeClr val="tx1">
                      <a:lumMod val="75000"/>
                      <a:lumOff val="25000"/>
                    </a:schemeClr>
                  </a:solidFill>
                  <a:latin typeface="微软雅黑" panose="020B0503020204020204" pitchFamily="34" charset="-122"/>
                  <a:ea typeface="微软雅黑" panose="020B0503020204020204" pitchFamily="34" charset="-122"/>
                </a:rPr>
                <a:t>編列。</a:t>
              </a:r>
            </a:p>
          </p:txBody>
        </p:sp>
      </p:grpSp>
      <p:grpSp>
        <p:nvGrpSpPr>
          <p:cNvPr id="6" name="群組 5"/>
          <p:cNvGrpSpPr/>
          <p:nvPr/>
        </p:nvGrpSpPr>
        <p:grpSpPr>
          <a:xfrm>
            <a:off x="2541034" y="1203544"/>
            <a:ext cx="8943830" cy="1044000"/>
            <a:chOff x="2581" y="415154"/>
            <a:chExt cx="1929869" cy="5019032"/>
          </a:xfrm>
        </p:grpSpPr>
        <p:sp>
          <p:nvSpPr>
            <p:cNvPr id="7" name="圓角矩形 6"/>
            <p:cNvSpPr/>
            <p:nvPr/>
          </p:nvSpPr>
          <p:spPr>
            <a:xfrm>
              <a:off x="2581" y="484690"/>
              <a:ext cx="1929869" cy="4949496"/>
            </a:xfrm>
            <a:prstGeom prst="roundRect">
              <a:avLst>
                <a:gd name="adj" fmla="val 10000"/>
              </a:avLst>
            </a:prstGeom>
          </p:spPr>
          <p:style>
            <a:lnRef idx="2">
              <a:schemeClr val="accent2">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8" name="圓角矩形 4"/>
            <p:cNvSpPr txBox="1"/>
            <p:nvPr/>
          </p:nvSpPr>
          <p:spPr>
            <a:xfrm>
              <a:off x="242316" y="415154"/>
              <a:ext cx="1639860" cy="377584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7630" tIns="87630" rIns="87630" bIns="87630" numCol="1" spcCol="1270" anchor="t" anchorCtr="0">
              <a:noAutofit/>
            </a:bodyPr>
            <a:lstStyle/>
            <a:p>
              <a:pPr marL="0" lvl="1" indent="0" algn="just" defTabSz="711200">
                <a:lnSpc>
                  <a:spcPts val="3000"/>
                </a:lnSpc>
                <a:spcBef>
                  <a:spcPct val="0"/>
                </a:spcBef>
              </a:pPr>
              <a:r>
                <a:rPr lang="zh-TW" altLang="en-US" sz="2000" dirty="0">
                  <a:solidFill>
                    <a:schemeClr val="tx1">
                      <a:lumMod val="75000"/>
                      <a:lumOff val="25000"/>
                    </a:schemeClr>
                  </a:solidFill>
                  <a:latin typeface="微软雅黑" panose="020B0503020204020204" pitchFamily="34" charset="-122"/>
                  <a:ea typeface="微软雅黑" panose="020B0503020204020204" pitchFamily="34" charset="-122"/>
                </a:rPr>
                <a:t>依現有人員及經簽呈核准得聘用員額編列，以不逾其總收入</a:t>
              </a:r>
              <a:r>
                <a:rPr lang="en-US" altLang="zh-TW" sz="2000" dirty="0">
                  <a:solidFill>
                    <a:schemeClr val="tx1">
                      <a:lumMod val="75000"/>
                      <a:lumOff val="25000"/>
                    </a:schemeClr>
                  </a:solidFill>
                  <a:latin typeface="微软雅黑" panose="020B0503020204020204" pitchFamily="34" charset="-122"/>
                  <a:ea typeface="微软雅黑" panose="020B0503020204020204" pitchFamily="34" charset="-122"/>
                </a:rPr>
                <a:t>30</a:t>
              </a:r>
              <a:r>
                <a:rPr lang="zh-TW" altLang="en-US" sz="2000" dirty="0">
                  <a:solidFill>
                    <a:schemeClr val="tx1">
                      <a:lumMod val="75000"/>
                      <a:lumOff val="25000"/>
                    </a:schemeClr>
                  </a:solidFill>
                  <a:latin typeface="微软雅黑" panose="020B0503020204020204" pitchFamily="34" charset="-122"/>
                  <a:ea typeface="微软雅黑" panose="020B0503020204020204" pitchFamily="34" charset="-122"/>
                </a:rPr>
                <a:t>％為原則。</a:t>
              </a:r>
              <a:endParaRPr lang="zh-TW" altLang="en-US" sz="2000" kern="1200" dirty="0">
                <a:solidFill>
                  <a:schemeClr val="tx1">
                    <a:lumMod val="75000"/>
                    <a:lumOff val="25000"/>
                  </a:schemeClr>
                </a:solidFill>
              </a:endParaRPr>
            </a:p>
          </p:txBody>
        </p:sp>
      </p:grpSp>
      <p:grpSp>
        <p:nvGrpSpPr>
          <p:cNvPr id="3" name="群組 2"/>
          <p:cNvGrpSpPr/>
          <p:nvPr/>
        </p:nvGrpSpPr>
        <p:grpSpPr>
          <a:xfrm>
            <a:off x="1984421" y="1088072"/>
            <a:ext cx="1657991" cy="707912"/>
            <a:chOff x="694949" y="130762"/>
            <a:chExt cx="1715439" cy="682173"/>
          </a:xfrm>
        </p:grpSpPr>
        <p:sp>
          <p:nvSpPr>
            <p:cNvPr id="4" name="圓角矩形 3"/>
            <p:cNvSpPr/>
            <p:nvPr/>
          </p:nvSpPr>
          <p:spPr>
            <a:xfrm>
              <a:off x="694949" y="130762"/>
              <a:ext cx="1715439" cy="682173"/>
            </a:xfrm>
            <a:prstGeom prst="roundRect">
              <a:avLst>
                <a:gd name="adj" fmla="val 10000"/>
              </a:avLst>
            </a:prstGeom>
            <a:scene3d>
              <a:camera prst="orthographicFront"/>
              <a:lightRig rig="threePt" dir="t"/>
            </a:scene3d>
            <a:sp3d>
              <a:bevelT w="165100" prst="coolSlant"/>
            </a:sp3d>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5" name="圓角矩形 4"/>
            <p:cNvSpPr txBox="1"/>
            <p:nvPr/>
          </p:nvSpPr>
          <p:spPr>
            <a:xfrm>
              <a:off x="714929" y="150742"/>
              <a:ext cx="1675479" cy="642213"/>
            </a:xfrm>
            <a:prstGeom prst="rect">
              <a:avLst/>
            </a:prstGeom>
            <a:scene3d>
              <a:camera prst="orthographicFront"/>
              <a:lightRig rig="threePt" dir="t"/>
            </a:scene3d>
            <a:sp3d>
              <a:bevelT w="165100" prst="coolSlant"/>
            </a:sp3d>
          </p:spPr>
          <p:style>
            <a:lnRef idx="0">
              <a:scrgbClr r="0" g="0" b="0"/>
            </a:lnRef>
            <a:fillRef idx="0">
              <a:scrgbClr r="0" g="0" b="0"/>
            </a:fillRef>
            <a:effectRef idx="0">
              <a:scrgbClr r="0" g="0" b="0"/>
            </a:effectRef>
            <a:fontRef idx="minor">
              <a:schemeClr val="lt1"/>
            </a:fontRef>
          </p:style>
          <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zh-TW" altLang="en-US" sz="2400" kern="1200" dirty="0">
                  <a:latin typeface="Microsoft YaHei" panose="020B0503020204020204" pitchFamily="34" charset="-122"/>
                  <a:ea typeface="Microsoft YaHei" panose="020B0503020204020204" pitchFamily="34" charset="-122"/>
                </a:rPr>
                <a:t>人事費</a:t>
              </a:r>
            </a:p>
          </p:txBody>
        </p:sp>
      </p:grpSp>
      <p:grpSp>
        <p:nvGrpSpPr>
          <p:cNvPr id="12" name="群組 11"/>
          <p:cNvGrpSpPr/>
          <p:nvPr/>
        </p:nvGrpSpPr>
        <p:grpSpPr>
          <a:xfrm>
            <a:off x="1994076" y="2413926"/>
            <a:ext cx="1657991" cy="707912"/>
            <a:chOff x="2969529" y="130834"/>
            <a:chExt cx="1715439" cy="682173"/>
          </a:xfrm>
        </p:grpSpPr>
        <p:sp>
          <p:nvSpPr>
            <p:cNvPr id="13" name="圓角矩形 12"/>
            <p:cNvSpPr/>
            <p:nvPr/>
          </p:nvSpPr>
          <p:spPr>
            <a:xfrm>
              <a:off x="2969529" y="130834"/>
              <a:ext cx="1715439" cy="682173"/>
            </a:xfrm>
            <a:prstGeom prst="roundRect">
              <a:avLst>
                <a:gd name="adj" fmla="val 10000"/>
              </a:avLst>
            </a:prstGeom>
            <a:scene3d>
              <a:camera prst="orthographicFront"/>
              <a:lightRig rig="threePt" dir="t"/>
            </a:scene3d>
            <a:sp3d>
              <a:bevelT w="165100" prst="coolSlant"/>
            </a:sp3d>
          </p:spPr>
          <p:style>
            <a:lnRef idx="2">
              <a:schemeClr val="lt1">
                <a:hueOff val="0"/>
                <a:satOff val="0"/>
                <a:lumOff val="0"/>
                <a:alphaOff val="0"/>
              </a:schemeClr>
            </a:lnRef>
            <a:fillRef idx="1">
              <a:schemeClr val="accent2">
                <a:hueOff val="1560506"/>
                <a:satOff val="-1946"/>
                <a:lumOff val="458"/>
                <a:alphaOff val="0"/>
              </a:schemeClr>
            </a:fillRef>
            <a:effectRef idx="0">
              <a:schemeClr val="accent2">
                <a:hueOff val="1560506"/>
                <a:satOff val="-1946"/>
                <a:lumOff val="458"/>
                <a:alphaOff val="0"/>
              </a:schemeClr>
            </a:effectRef>
            <a:fontRef idx="minor">
              <a:schemeClr val="lt1"/>
            </a:fontRef>
          </p:style>
        </p:sp>
        <p:sp>
          <p:nvSpPr>
            <p:cNvPr id="14" name="圓角矩形 4"/>
            <p:cNvSpPr txBox="1"/>
            <p:nvPr/>
          </p:nvSpPr>
          <p:spPr>
            <a:xfrm>
              <a:off x="2989509" y="167203"/>
              <a:ext cx="1675479" cy="642213"/>
            </a:xfrm>
            <a:prstGeom prst="rect">
              <a:avLst/>
            </a:prstGeom>
            <a:scene3d>
              <a:camera prst="orthographicFront"/>
              <a:lightRig rig="threePt" dir="t"/>
            </a:scene3d>
            <a:sp3d>
              <a:bevelT w="165100" prst="coolSlant"/>
            </a:sp3d>
          </p:spPr>
          <p:style>
            <a:lnRef idx="0">
              <a:scrgbClr r="0" g="0" b="0"/>
            </a:lnRef>
            <a:fillRef idx="0">
              <a:scrgbClr r="0" g="0" b="0"/>
            </a:fillRef>
            <a:effectRef idx="0">
              <a:scrgbClr r="0" g="0" b="0"/>
            </a:effectRef>
            <a:fontRef idx="minor">
              <a:schemeClr val="lt1"/>
            </a:fontRef>
          </p:style>
          <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zh-TW" altLang="en-US" sz="2400" kern="1200" dirty="0">
                  <a:latin typeface="Microsoft YaHei" panose="020B0503020204020204" pitchFamily="34" charset="-122"/>
                  <a:ea typeface="Microsoft YaHei" panose="020B0503020204020204" pitchFamily="34" charset="-122"/>
                </a:rPr>
                <a:t>業務維護費</a:t>
              </a:r>
            </a:p>
          </p:txBody>
        </p:sp>
      </p:grpSp>
      <p:grpSp>
        <p:nvGrpSpPr>
          <p:cNvPr id="18" name="群組 17"/>
          <p:cNvGrpSpPr/>
          <p:nvPr/>
        </p:nvGrpSpPr>
        <p:grpSpPr>
          <a:xfrm>
            <a:off x="2003733" y="3785713"/>
            <a:ext cx="1657991" cy="707912"/>
            <a:chOff x="5324769" y="140667"/>
            <a:chExt cx="1715439" cy="682173"/>
          </a:xfrm>
        </p:grpSpPr>
        <p:sp>
          <p:nvSpPr>
            <p:cNvPr id="19" name="圓角矩形 18"/>
            <p:cNvSpPr/>
            <p:nvPr/>
          </p:nvSpPr>
          <p:spPr>
            <a:xfrm>
              <a:off x="5324769" y="140667"/>
              <a:ext cx="1715439" cy="682173"/>
            </a:xfrm>
            <a:prstGeom prst="roundRect">
              <a:avLst>
                <a:gd name="adj" fmla="val 10000"/>
              </a:avLst>
            </a:prstGeom>
            <a:scene3d>
              <a:camera prst="orthographicFront"/>
              <a:lightRig rig="threePt" dir="t"/>
            </a:scene3d>
            <a:sp3d>
              <a:bevelT w="165100" prst="coolSlant"/>
            </a:sp3d>
          </p:spPr>
          <p:style>
            <a:lnRef idx="2">
              <a:schemeClr val="lt1">
                <a:hueOff val="0"/>
                <a:satOff val="0"/>
                <a:lumOff val="0"/>
                <a:alphaOff val="0"/>
              </a:schemeClr>
            </a:lnRef>
            <a:fillRef idx="1">
              <a:schemeClr val="accent2">
                <a:hueOff val="3121013"/>
                <a:satOff val="-3893"/>
                <a:lumOff val="915"/>
                <a:alphaOff val="0"/>
              </a:schemeClr>
            </a:fillRef>
            <a:effectRef idx="0">
              <a:schemeClr val="accent2">
                <a:hueOff val="3121013"/>
                <a:satOff val="-3893"/>
                <a:lumOff val="915"/>
                <a:alphaOff val="0"/>
              </a:schemeClr>
            </a:effectRef>
            <a:fontRef idx="minor">
              <a:schemeClr val="lt1"/>
            </a:fontRef>
          </p:style>
        </p:sp>
        <p:sp>
          <p:nvSpPr>
            <p:cNvPr id="20" name="圓角矩形 4"/>
            <p:cNvSpPr txBox="1"/>
            <p:nvPr/>
          </p:nvSpPr>
          <p:spPr>
            <a:xfrm>
              <a:off x="5344749" y="160647"/>
              <a:ext cx="1675479" cy="642213"/>
            </a:xfrm>
            <a:prstGeom prst="rect">
              <a:avLst/>
            </a:prstGeom>
            <a:scene3d>
              <a:camera prst="orthographicFront"/>
              <a:lightRig rig="threePt" dir="t"/>
            </a:scene3d>
            <a:sp3d>
              <a:bevelT w="165100" prst="coolSlant"/>
            </a:sp3d>
          </p:spPr>
          <p:style>
            <a:lnRef idx="0">
              <a:scrgbClr r="0" g="0" b="0"/>
            </a:lnRef>
            <a:fillRef idx="0">
              <a:scrgbClr r="0" g="0" b="0"/>
            </a:fillRef>
            <a:effectRef idx="0">
              <a:scrgbClr r="0" g="0" b="0"/>
            </a:effectRef>
            <a:fontRef idx="minor">
              <a:schemeClr val="lt1"/>
            </a:fontRef>
          </p:style>
          <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zh-TW" altLang="en-US" sz="2400" kern="1200" dirty="0">
                  <a:latin typeface="Microsoft YaHei" panose="020B0503020204020204" pitchFamily="34" charset="-122"/>
                  <a:ea typeface="Microsoft YaHei" panose="020B0503020204020204" pitchFamily="34" charset="-122"/>
                </a:rPr>
                <a:t>獎助學金</a:t>
              </a:r>
            </a:p>
          </p:txBody>
        </p:sp>
      </p:grpSp>
      <p:grpSp>
        <p:nvGrpSpPr>
          <p:cNvPr id="24" name="群組 23"/>
          <p:cNvGrpSpPr/>
          <p:nvPr/>
        </p:nvGrpSpPr>
        <p:grpSpPr>
          <a:xfrm>
            <a:off x="2023044" y="5137362"/>
            <a:ext cx="1657991" cy="707912"/>
            <a:chOff x="7636840" y="121700"/>
            <a:chExt cx="1715439" cy="682173"/>
          </a:xfrm>
        </p:grpSpPr>
        <p:sp>
          <p:nvSpPr>
            <p:cNvPr id="25" name="圓角矩形 24"/>
            <p:cNvSpPr/>
            <p:nvPr/>
          </p:nvSpPr>
          <p:spPr>
            <a:xfrm>
              <a:off x="7636840" y="121700"/>
              <a:ext cx="1715439" cy="682173"/>
            </a:xfrm>
            <a:prstGeom prst="roundRect">
              <a:avLst>
                <a:gd name="adj" fmla="val 10000"/>
              </a:avLst>
            </a:prstGeom>
            <a:scene3d>
              <a:camera prst="orthographicFront"/>
              <a:lightRig rig="threePt" dir="t"/>
            </a:scene3d>
            <a:sp3d>
              <a:bevelT w="165100" prst="coolSlant"/>
            </a:sp3d>
          </p:spPr>
          <p:style>
            <a:lnRef idx="2">
              <a:schemeClr val="lt1">
                <a:hueOff val="0"/>
                <a:satOff val="0"/>
                <a:lumOff val="0"/>
                <a:alphaOff val="0"/>
              </a:schemeClr>
            </a:lnRef>
            <a:fillRef idx="1">
              <a:schemeClr val="accent2">
                <a:hueOff val="4681519"/>
                <a:satOff val="-5839"/>
                <a:lumOff val="1373"/>
                <a:alphaOff val="0"/>
              </a:schemeClr>
            </a:fillRef>
            <a:effectRef idx="0">
              <a:schemeClr val="accent2">
                <a:hueOff val="4681519"/>
                <a:satOff val="-5839"/>
                <a:lumOff val="1373"/>
                <a:alphaOff val="0"/>
              </a:schemeClr>
            </a:effectRef>
            <a:fontRef idx="minor">
              <a:schemeClr val="lt1"/>
            </a:fontRef>
          </p:style>
        </p:sp>
        <p:sp>
          <p:nvSpPr>
            <p:cNvPr id="26" name="圓角矩形 4"/>
            <p:cNvSpPr txBox="1"/>
            <p:nvPr/>
          </p:nvSpPr>
          <p:spPr>
            <a:xfrm>
              <a:off x="7656820" y="141680"/>
              <a:ext cx="1675479" cy="642213"/>
            </a:xfrm>
            <a:prstGeom prst="rect">
              <a:avLst/>
            </a:prstGeom>
            <a:scene3d>
              <a:camera prst="orthographicFront"/>
              <a:lightRig rig="threePt" dir="t"/>
            </a:scene3d>
            <a:sp3d>
              <a:bevelT w="165100" prst="coolSlant"/>
            </a:sp3d>
          </p:spPr>
          <p:style>
            <a:lnRef idx="0">
              <a:scrgbClr r="0" g="0" b="0"/>
            </a:lnRef>
            <a:fillRef idx="0">
              <a:scrgbClr r="0" g="0" b="0"/>
            </a:fillRef>
            <a:effectRef idx="0">
              <a:scrgbClr r="0" g="0" b="0"/>
            </a:effectRef>
            <a:fontRef idx="minor">
              <a:schemeClr val="lt1"/>
            </a:fontRef>
          </p:style>
          <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zh-TW" altLang="en-US" sz="2400" dirty="0">
                  <a:latin typeface="Microsoft YaHei" panose="020B0503020204020204" pitchFamily="34" charset="-122"/>
                  <a:ea typeface="Microsoft YaHei" panose="020B0503020204020204" pitchFamily="34" charset="-122"/>
                </a:rPr>
                <a:t>資本門支出</a:t>
              </a:r>
              <a:endParaRPr lang="zh-TW" altLang="en-US" sz="2400" kern="1200" dirty="0">
                <a:latin typeface="Microsoft YaHei" panose="020B0503020204020204" pitchFamily="34" charset="-122"/>
                <a:ea typeface="Microsoft YaHei" panose="020B0503020204020204" pitchFamily="34" charset="-122"/>
              </a:endParaRPr>
            </a:p>
          </p:txBody>
        </p:sp>
      </p:grpSp>
      <p:sp>
        <p:nvSpPr>
          <p:cNvPr id="32" name="圓角矩形 31"/>
          <p:cNvSpPr/>
          <p:nvPr/>
        </p:nvSpPr>
        <p:spPr>
          <a:xfrm>
            <a:off x="602356" y="2131564"/>
            <a:ext cx="914940" cy="3336371"/>
          </a:xfrm>
          <a:prstGeom prst="roundRect">
            <a:avLst/>
          </a:prstGeom>
          <a:solidFill>
            <a:schemeClr val="accent1">
              <a:lumMod val="60000"/>
              <a:lumOff val="40000"/>
            </a:schemeClr>
          </a:solidFill>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zh-TW" altLang="en-US" sz="4000" dirty="0">
                <a:solidFill>
                  <a:schemeClr val="accent1">
                    <a:lumMod val="75000"/>
                  </a:schemeClr>
                </a:solidFill>
                <a:latin typeface="Microsoft YaHei" panose="020B0503020204020204" pitchFamily="34" charset="-122"/>
                <a:ea typeface="Microsoft YaHei" panose="020B0503020204020204" pitchFamily="34" charset="-122"/>
              </a:rPr>
              <a:t>進修部</a:t>
            </a:r>
          </a:p>
        </p:txBody>
      </p:sp>
      <p:sp>
        <p:nvSpPr>
          <p:cNvPr id="30" name="投影片編號版面配置區 29"/>
          <p:cNvSpPr>
            <a:spLocks noGrp="1"/>
          </p:cNvSpPr>
          <p:nvPr>
            <p:ph type="sldNum" sz="quarter" idx="12"/>
          </p:nvPr>
        </p:nvSpPr>
        <p:spPr/>
        <p:txBody>
          <a:bodyPr/>
          <a:lstStyle/>
          <a:p>
            <a:fld id="{49F25161-6D8E-664C-90FD-DD969A813E5B}" type="slidenum">
              <a:rPr kumimoji="1" lang="zh-TW" altLang="en-US" smtClean="0"/>
              <a:t>24</a:t>
            </a:fld>
            <a:endParaRPr kumimoji="1" lang="zh-TW" altLang="en-US"/>
          </a:p>
        </p:txBody>
      </p:sp>
    </p:spTree>
    <p:extLst>
      <p:ext uri="{BB962C8B-B14F-4D97-AF65-F5344CB8AC3E}">
        <p14:creationId xmlns:p14="http://schemas.microsoft.com/office/powerpoint/2010/main" val="28053869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群組 8"/>
          <p:cNvGrpSpPr/>
          <p:nvPr/>
        </p:nvGrpSpPr>
        <p:grpSpPr>
          <a:xfrm>
            <a:off x="145858" y="275512"/>
            <a:ext cx="3996267" cy="914400"/>
            <a:chOff x="8349927" y="162485"/>
            <a:chExt cx="3996267" cy="914400"/>
          </a:xfrm>
        </p:grpSpPr>
        <p:pic>
          <p:nvPicPr>
            <p:cNvPr id="10" name="圖片 9"/>
            <p:cNvPicPr>
              <a:picLocks noChangeAspect="1"/>
            </p:cNvPicPr>
            <p:nvPr/>
          </p:nvPicPr>
          <p:blipFill>
            <a:blip r:embed="rId2"/>
            <a:stretch>
              <a:fillRect/>
            </a:stretch>
          </p:blipFill>
          <p:spPr>
            <a:xfrm>
              <a:off x="8349927" y="162485"/>
              <a:ext cx="3996267" cy="914400"/>
            </a:xfrm>
            <a:prstGeom prst="rect">
              <a:avLst/>
            </a:prstGeom>
          </p:spPr>
        </p:pic>
        <p:sp>
          <p:nvSpPr>
            <p:cNvPr id="11" name="文字方塊 10"/>
            <p:cNvSpPr txBox="1"/>
            <p:nvPr/>
          </p:nvSpPr>
          <p:spPr>
            <a:xfrm>
              <a:off x="9140000" y="239101"/>
              <a:ext cx="2926206" cy="523220"/>
            </a:xfrm>
            <a:prstGeom prst="rect">
              <a:avLst/>
            </a:prstGeom>
            <a:noFill/>
          </p:spPr>
          <p:txBody>
            <a:bodyPr wrap="square" rtlCol="0">
              <a:spAutoFit/>
            </a:bodyPr>
            <a:lstStyle/>
            <a:p>
              <a:pPr algn="dist"/>
              <a:r>
                <a:rPr kumimoji="1" lang="zh-TW" altLang="en-US" sz="2800" dirty="0">
                  <a:solidFill>
                    <a:schemeClr val="bg1"/>
                  </a:solidFill>
                  <a:latin typeface="微軟正黑體" panose="020B0604030504040204" pitchFamily="34" charset="-120"/>
                  <a:ea typeface="微軟正黑體" panose="020B0604030504040204" pitchFamily="34" charset="-120"/>
                  <a:cs typeface="DFMingBold-B5"/>
                </a:rPr>
                <a:t>預算編列額度</a:t>
              </a:r>
              <a:endParaRPr kumimoji="1" lang="en-US" altLang="zh-TW" sz="2800" dirty="0">
                <a:solidFill>
                  <a:schemeClr val="bg1"/>
                </a:solidFill>
                <a:latin typeface="微軟正黑體" panose="020B0604030504040204" pitchFamily="34" charset="-120"/>
                <a:ea typeface="微軟正黑體" panose="020B0604030504040204" pitchFamily="34" charset="-120"/>
                <a:cs typeface="DFMingBold-B5"/>
              </a:endParaRPr>
            </a:p>
          </p:txBody>
        </p:sp>
      </p:grpSp>
      <p:grpSp>
        <p:nvGrpSpPr>
          <p:cNvPr id="27" name="群組 26"/>
          <p:cNvGrpSpPr/>
          <p:nvPr/>
        </p:nvGrpSpPr>
        <p:grpSpPr>
          <a:xfrm>
            <a:off x="2541032" y="5286841"/>
            <a:ext cx="8943830" cy="1044000"/>
            <a:chOff x="2581" y="317354"/>
            <a:chExt cx="1929869" cy="5116832"/>
          </a:xfrm>
        </p:grpSpPr>
        <p:sp>
          <p:nvSpPr>
            <p:cNvPr id="28" name="圓角矩形 27"/>
            <p:cNvSpPr/>
            <p:nvPr/>
          </p:nvSpPr>
          <p:spPr>
            <a:xfrm>
              <a:off x="2581" y="484690"/>
              <a:ext cx="1929869" cy="4949496"/>
            </a:xfrm>
            <a:prstGeom prst="roundRect">
              <a:avLst>
                <a:gd name="adj" fmla="val 10000"/>
              </a:avLst>
            </a:prstGeom>
            <a:ln>
              <a:solidFill>
                <a:srgbClr val="9BBB59"/>
              </a:solidFill>
            </a:ln>
          </p:spPr>
          <p:style>
            <a:lnRef idx="2">
              <a:schemeClr val="accent2">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9" name="圓角矩形 4"/>
            <p:cNvSpPr txBox="1"/>
            <p:nvPr/>
          </p:nvSpPr>
          <p:spPr>
            <a:xfrm>
              <a:off x="248567" y="317354"/>
              <a:ext cx="1627359" cy="3999705"/>
            </a:xfrm>
            <a:prstGeom prst="rect">
              <a:avLst/>
            </a:prstGeom>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7630" tIns="87630" rIns="87630" bIns="87630" numCol="1" spcCol="1270" anchor="t" anchorCtr="0">
              <a:noAutofit/>
            </a:bodyPr>
            <a:lstStyle/>
            <a:p>
              <a:pPr marL="0" lvl="1" indent="0" algn="just" defTabSz="711200">
                <a:lnSpc>
                  <a:spcPts val="2600"/>
                </a:lnSpc>
                <a:spcBef>
                  <a:spcPct val="0"/>
                </a:spcBef>
              </a:pPr>
              <a:endParaRPr lang="zh-TW" altLang="en-US" sz="2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21" name="群組 20"/>
          <p:cNvGrpSpPr/>
          <p:nvPr/>
        </p:nvGrpSpPr>
        <p:grpSpPr>
          <a:xfrm>
            <a:off x="2541032" y="3951196"/>
            <a:ext cx="8943830" cy="1044000"/>
            <a:chOff x="2581" y="484690"/>
            <a:chExt cx="1929869" cy="4949496"/>
          </a:xfrm>
        </p:grpSpPr>
        <p:sp>
          <p:nvSpPr>
            <p:cNvPr id="22" name="圓角矩形 21"/>
            <p:cNvSpPr/>
            <p:nvPr/>
          </p:nvSpPr>
          <p:spPr>
            <a:xfrm>
              <a:off x="2581" y="484690"/>
              <a:ext cx="1929869" cy="4949496"/>
            </a:xfrm>
            <a:prstGeom prst="roundRect">
              <a:avLst>
                <a:gd name="adj" fmla="val 10000"/>
              </a:avLst>
            </a:prstGeom>
            <a:ln>
              <a:solidFill>
                <a:srgbClr val="BDB255"/>
              </a:solidFill>
            </a:ln>
          </p:spPr>
          <p:style>
            <a:lnRef idx="2">
              <a:schemeClr val="accent2">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3" name="圓角矩形 4"/>
            <p:cNvSpPr txBox="1"/>
            <p:nvPr/>
          </p:nvSpPr>
          <p:spPr>
            <a:xfrm>
              <a:off x="261067" y="732416"/>
              <a:ext cx="1631526" cy="3775844"/>
            </a:xfrm>
            <a:prstGeom prst="rect">
              <a:avLst/>
            </a:prstGeom>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7630" tIns="87630" rIns="87630" bIns="87630" numCol="1" spcCol="1270" anchor="t" anchorCtr="0">
              <a:noAutofit/>
            </a:bodyPr>
            <a:lstStyle/>
            <a:p>
              <a:pPr marL="0" lvl="1" indent="0" algn="just" defTabSz="711200">
                <a:lnSpc>
                  <a:spcPts val="3000"/>
                </a:lnSpc>
                <a:spcBef>
                  <a:spcPct val="0"/>
                </a:spcBef>
              </a:pPr>
              <a:r>
                <a:rPr lang="zh-TW" altLang="en-US" sz="2000" dirty="0">
                  <a:solidFill>
                    <a:schemeClr val="tx1">
                      <a:lumMod val="75000"/>
                      <a:lumOff val="25000"/>
                    </a:schemeClr>
                  </a:solidFill>
                  <a:latin typeface="微软雅黑" panose="020B0503020204020204" pitchFamily="34" charset="-122"/>
                  <a:ea typeface="微软雅黑" panose="020B0503020204020204" pitchFamily="34" charset="-122"/>
                </a:rPr>
                <a:t>以</a:t>
              </a:r>
              <a:r>
                <a:rPr lang="en-US" altLang="zh-TW" sz="2000" dirty="0">
                  <a:solidFill>
                    <a:schemeClr val="tx1">
                      <a:lumMod val="75000"/>
                      <a:lumOff val="25000"/>
                    </a:schemeClr>
                  </a:solidFill>
                  <a:latin typeface="微软雅黑" panose="020B0503020204020204" pitchFamily="34" charset="-122"/>
                  <a:ea typeface="微软雅黑" panose="020B0503020204020204" pitchFamily="34" charset="-122"/>
                </a:rPr>
                <a:t>112</a:t>
              </a:r>
              <a:r>
                <a:rPr lang="zh-TW" altLang="en-US" sz="2000" dirty="0">
                  <a:solidFill>
                    <a:schemeClr val="tx1">
                      <a:lumMod val="75000"/>
                      <a:lumOff val="25000"/>
                    </a:schemeClr>
                  </a:solidFill>
                  <a:latin typeface="微软雅黑" panose="020B0503020204020204" pitchFamily="34" charset="-122"/>
                  <a:ea typeface="微软雅黑" panose="020B0503020204020204" pitchFamily="34" charset="-122"/>
                </a:rPr>
                <a:t>學年度預算額度編列，惟將檢視獎助學金項目及歷年執行狀況後進行調整。</a:t>
              </a:r>
            </a:p>
          </p:txBody>
        </p:sp>
      </p:grpSp>
      <p:grpSp>
        <p:nvGrpSpPr>
          <p:cNvPr id="15" name="群組 14"/>
          <p:cNvGrpSpPr/>
          <p:nvPr/>
        </p:nvGrpSpPr>
        <p:grpSpPr>
          <a:xfrm>
            <a:off x="2541032" y="2600090"/>
            <a:ext cx="8943830" cy="1044000"/>
            <a:chOff x="2581" y="37123"/>
            <a:chExt cx="1929869" cy="4949496"/>
          </a:xfrm>
        </p:grpSpPr>
        <p:sp>
          <p:nvSpPr>
            <p:cNvPr id="16" name="圓角矩形 15"/>
            <p:cNvSpPr/>
            <p:nvPr/>
          </p:nvSpPr>
          <p:spPr>
            <a:xfrm>
              <a:off x="2581" y="37123"/>
              <a:ext cx="1929869" cy="4949496"/>
            </a:xfrm>
            <a:prstGeom prst="roundRect">
              <a:avLst>
                <a:gd name="adj" fmla="val 10000"/>
              </a:avLst>
            </a:prstGeom>
            <a:ln>
              <a:solidFill>
                <a:srgbClr val="BE8351"/>
              </a:solidFill>
            </a:ln>
          </p:spPr>
          <p:style>
            <a:lnRef idx="2">
              <a:schemeClr val="accent2">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7" name="圓角矩形 4"/>
            <p:cNvSpPr txBox="1"/>
            <p:nvPr/>
          </p:nvSpPr>
          <p:spPr>
            <a:xfrm>
              <a:off x="244400" y="298323"/>
              <a:ext cx="1631525" cy="3775843"/>
            </a:xfrm>
            <a:prstGeom prst="rect">
              <a:avLst/>
            </a:prstGeom>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7630" tIns="87630" rIns="87630" bIns="87630" numCol="1" spcCol="1270" anchor="t" anchorCtr="0">
              <a:noAutofit/>
            </a:bodyPr>
            <a:lstStyle/>
            <a:p>
              <a:pPr marL="0" lvl="1" indent="0" algn="just" defTabSz="711200">
                <a:lnSpc>
                  <a:spcPts val="2600"/>
                </a:lnSpc>
                <a:spcBef>
                  <a:spcPct val="0"/>
                </a:spcBef>
              </a:pPr>
              <a:endParaRPr lang="zh-TW" altLang="en-US" sz="2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6" name="群組 5"/>
          <p:cNvGrpSpPr/>
          <p:nvPr/>
        </p:nvGrpSpPr>
        <p:grpSpPr>
          <a:xfrm>
            <a:off x="2541034" y="1230040"/>
            <a:ext cx="8943830" cy="1044881"/>
            <a:chOff x="2581" y="484690"/>
            <a:chExt cx="1929869" cy="4949496"/>
          </a:xfrm>
        </p:grpSpPr>
        <p:sp>
          <p:nvSpPr>
            <p:cNvPr id="7" name="圓角矩形 6"/>
            <p:cNvSpPr/>
            <p:nvPr/>
          </p:nvSpPr>
          <p:spPr>
            <a:xfrm>
              <a:off x="2581" y="484690"/>
              <a:ext cx="1929869" cy="4949496"/>
            </a:xfrm>
            <a:prstGeom prst="roundRect">
              <a:avLst>
                <a:gd name="adj" fmla="val 10000"/>
              </a:avLst>
            </a:prstGeom>
          </p:spPr>
          <p:style>
            <a:lnRef idx="2">
              <a:schemeClr val="accent2">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8" name="圓角矩形 4"/>
            <p:cNvSpPr txBox="1"/>
            <p:nvPr/>
          </p:nvSpPr>
          <p:spPr>
            <a:xfrm>
              <a:off x="236066" y="541212"/>
              <a:ext cx="1639860" cy="377584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7630" tIns="87630" rIns="87630" bIns="87630" numCol="1" spcCol="1270" anchor="t" anchorCtr="0">
              <a:noAutofit/>
            </a:bodyPr>
            <a:lstStyle/>
            <a:p>
              <a:pPr marL="0" lvl="1" indent="0" algn="just" defTabSz="711200">
                <a:lnSpc>
                  <a:spcPts val="2600"/>
                </a:lnSpc>
                <a:spcBef>
                  <a:spcPct val="0"/>
                </a:spcBef>
              </a:pPr>
              <a:endParaRPr lang="zh-TW" altLang="en-US" sz="2000" kern="1200" dirty="0">
                <a:solidFill>
                  <a:schemeClr val="tx1">
                    <a:lumMod val="75000"/>
                    <a:lumOff val="25000"/>
                  </a:schemeClr>
                </a:solidFill>
              </a:endParaRPr>
            </a:p>
          </p:txBody>
        </p:sp>
      </p:grpSp>
      <p:grpSp>
        <p:nvGrpSpPr>
          <p:cNvPr id="3" name="群組 2"/>
          <p:cNvGrpSpPr/>
          <p:nvPr/>
        </p:nvGrpSpPr>
        <p:grpSpPr>
          <a:xfrm>
            <a:off x="1984421" y="1088072"/>
            <a:ext cx="1657991" cy="707912"/>
            <a:chOff x="694949" y="130762"/>
            <a:chExt cx="1715439" cy="682173"/>
          </a:xfrm>
        </p:grpSpPr>
        <p:sp>
          <p:nvSpPr>
            <p:cNvPr id="4" name="圓角矩形 3"/>
            <p:cNvSpPr/>
            <p:nvPr/>
          </p:nvSpPr>
          <p:spPr>
            <a:xfrm>
              <a:off x="694949" y="130762"/>
              <a:ext cx="1715439" cy="682173"/>
            </a:xfrm>
            <a:prstGeom prst="roundRect">
              <a:avLst>
                <a:gd name="adj" fmla="val 10000"/>
              </a:avLst>
            </a:prstGeom>
            <a:scene3d>
              <a:camera prst="orthographicFront"/>
              <a:lightRig rig="threePt" dir="t"/>
            </a:scene3d>
            <a:sp3d>
              <a:bevelT w="165100" prst="coolSlant"/>
            </a:sp3d>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5" name="圓角矩形 4"/>
            <p:cNvSpPr txBox="1"/>
            <p:nvPr/>
          </p:nvSpPr>
          <p:spPr>
            <a:xfrm>
              <a:off x="714929" y="150742"/>
              <a:ext cx="1675479" cy="642213"/>
            </a:xfrm>
            <a:prstGeom prst="rect">
              <a:avLst/>
            </a:prstGeom>
            <a:scene3d>
              <a:camera prst="orthographicFront"/>
              <a:lightRig rig="threePt" dir="t"/>
            </a:scene3d>
            <a:sp3d>
              <a:bevelT w="165100" prst="coolSlant"/>
            </a:sp3d>
          </p:spPr>
          <p:style>
            <a:lnRef idx="0">
              <a:scrgbClr r="0" g="0" b="0"/>
            </a:lnRef>
            <a:fillRef idx="0">
              <a:scrgbClr r="0" g="0" b="0"/>
            </a:fillRef>
            <a:effectRef idx="0">
              <a:scrgbClr r="0" g="0" b="0"/>
            </a:effectRef>
            <a:fontRef idx="minor">
              <a:schemeClr val="lt1"/>
            </a:fontRef>
          </p:style>
          <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zh-TW" altLang="en-US" sz="2400" kern="1200" dirty="0">
                  <a:latin typeface="Microsoft YaHei" panose="020B0503020204020204" pitchFamily="34" charset="-122"/>
                  <a:ea typeface="Microsoft YaHei" panose="020B0503020204020204" pitchFamily="34" charset="-122"/>
                </a:rPr>
                <a:t>人事費</a:t>
              </a:r>
            </a:p>
          </p:txBody>
        </p:sp>
      </p:grpSp>
      <p:grpSp>
        <p:nvGrpSpPr>
          <p:cNvPr id="12" name="群組 11"/>
          <p:cNvGrpSpPr/>
          <p:nvPr/>
        </p:nvGrpSpPr>
        <p:grpSpPr>
          <a:xfrm>
            <a:off x="2061665" y="2417145"/>
            <a:ext cx="1657991" cy="707912"/>
            <a:chOff x="2969529" y="130834"/>
            <a:chExt cx="1715439" cy="682173"/>
          </a:xfrm>
        </p:grpSpPr>
        <p:sp>
          <p:nvSpPr>
            <p:cNvPr id="13" name="圓角矩形 12"/>
            <p:cNvSpPr/>
            <p:nvPr/>
          </p:nvSpPr>
          <p:spPr>
            <a:xfrm>
              <a:off x="2969529" y="130834"/>
              <a:ext cx="1715439" cy="682173"/>
            </a:xfrm>
            <a:prstGeom prst="roundRect">
              <a:avLst>
                <a:gd name="adj" fmla="val 10000"/>
              </a:avLst>
            </a:prstGeom>
            <a:scene3d>
              <a:camera prst="orthographicFront"/>
              <a:lightRig rig="threePt" dir="t"/>
            </a:scene3d>
            <a:sp3d>
              <a:bevelT w="165100" prst="coolSlant"/>
            </a:sp3d>
          </p:spPr>
          <p:style>
            <a:lnRef idx="2">
              <a:schemeClr val="lt1">
                <a:hueOff val="0"/>
                <a:satOff val="0"/>
                <a:lumOff val="0"/>
                <a:alphaOff val="0"/>
              </a:schemeClr>
            </a:lnRef>
            <a:fillRef idx="1">
              <a:schemeClr val="accent2">
                <a:hueOff val="1560506"/>
                <a:satOff val="-1946"/>
                <a:lumOff val="458"/>
                <a:alphaOff val="0"/>
              </a:schemeClr>
            </a:fillRef>
            <a:effectRef idx="0">
              <a:schemeClr val="accent2">
                <a:hueOff val="1560506"/>
                <a:satOff val="-1946"/>
                <a:lumOff val="458"/>
                <a:alphaOff val="0"/>
              </a:schemeClr>
            </a:effectRef>
            <a:fontRef idx="minor">
              <a:schemeClr val="lt1"/>
            </a:fontRef>
          </p:style>
        </p:sp>
        <p:sp>
          <p:nvSpPr>
            <p:cNvPr id="14" name="圓角矩形 4"/>
            <p:cNvSpPr txBox="1"/>
            <p:nvPr/>
          </p:nvSpPr>
          <p:spPr>
            <a:xfrm>
              <a:off x="2989509" y="167203"/>
              <a:ext cx="1675479" cy="642213"/>
            </a:xfrm>
            <a:prstGeom prst="rect">
              <a:avLst/>
            </a:prstGeom>
            <a:scene3d>
              <a:camera prst="orthographicFront"/>
              <a:lightRig rig="threePt" dir="t"/>
            </a:scene3d>
            <a:sp3d>
              <a:bevelT w="165100" prst="coolSlant"/>
            </a:sp3d>
          </p:spPr>
          <p:style>
            <a:lnRef idx="0">
              <a:scrgbClr r="0" g="0" b="0"/>
            </a:lnRef>
            <a:fillRef idx="0">
              <a:scrgbClr r="0" g="0" b="0"/>
            </a:fillRef>
            <a:effectRef idx="0">
              <a:scrgbClr r="0" g="0" b="0"/>
            </a:effectRef>
            <a:fontRef idx="minor">
              <a:schemeClr val="lt1"/>
            </a:fontRef>
          </p:style>
          <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zh-TW" altLang="en-US" sz="2400" kern="1200" dirty="0">
                  <a:latin typeface="Microsoft YaHei" panose="020B0503020204020204" pitchFamily="34" charset="-122"/>
                  <a:ea typeface="Microsoft YaHei" panose="020B0503020204020204" pitchFamily="34" charset="-122"/>
                </a:rPr>
                <a:t>業務維護費</a:t>
              </a:r>
            </a:p>
          </p:txBody>
        </p:sp>
      </p:grpSp>
      <p:grpSp>
        <p:nvGrpSpPr>
          <p:cNvPr id="18" name="群組 17"/>
          <p:cNvGrpSpPr/>
          <p:nvPr/>
        </p:nvGrpSpPr>
        <p:grpSpPr>
          <a:xfrm>
            <a:off x="2042353" y="3811343"/>
            <a:ext cx="1657991" cy="707912"/>
            <a:chOff x="5324769" y="140667"/>
            <a:chExt cx="1715439" cy="682173"/>
          </a:xfrm>
        </p:grpSpPr>
        <p:sp>
          <p:nvSpPr>
            <p:cNvPr id="19" name="圓角矩形 18"/>
            <p:cNvSpPr/>
            <p:nvPr/>
          </p:nvSpPr>
          <p:spPr>
            <a:xfrm>
              <a:off x="5324769" y="140667"/>
              <a:ext cx="1715439" cy="682173"/>
            </a:xfrm>
            <a:prstGeom prst="roundRect">
              <a:avLst>
                <a:gd name="adj" fmla="val 10000"/>
              </a:avLst>
            </a:prstGeom>
            <a:scene3d>
              <a:camera prst="orthographicFront"/>
              <a:lightRig rig="threePt" dir="t"/>
            </a:scene3d>
            <a:sp3d>
              <a:bevelT w="165100" prst="coolSlant"/>
            </a:sp3d>
          </p:spPr>
          <p:style>
            <a:lnRef idx="2">
              <a:schemeClr val="lt1">
                <a:hueOff val="0"/>
                <a:satOff val="0"/>
                <a:lumOff val="0"/>
                <a:alphaOff val="0"/>
              </a:schemeClr>
            </a:lnRef>
            <a:fillRef idx="1">
              <a:schemeClr val="accent2">
                <a:hueOff val="3121013"/>
                <a:satOff val="-3893"/>
                <a:lumOff val="915"/>
                <a:alphaOff val="0"/>
              </a:schemeClr>
            </a:fillRef>
            <a:effectRef idx="0">
              <a:schemeClr val="accent2">
                <a:hueOff val="3121013"/>
                <a:satOff val="-3893"/>
                <a:lumOff val="915"/>
                <a:alphaOff val="0"/>
              </a:schemeClr>
            </a:effectRef>
            <a:fontRef idx="minor">
              <a:schemeClr val="lt1"/>
            </a:fontRef>
          </p:style>
        </p:sp>
        <p:sp>
          <p:nvSpPr>
            <p:cNvPr id="20" name="圓角矩形 4"/>
            <p:cNvSpPr txBox="1"/>
            <p:nvPr/>
          </p:nvSpPr>
          <p:spPr>
            <a:xfrm>
              <a:off x="5344749" y="160647"/>
              <a:ext cx="1675479" cy="642213"/>
            </a:xfrm>
            <a:prstGeom prst="rect">
              <a:avLst/>
            </a:prstGeom>
            <a:scene3d>
              <a:camera prst="orthographicFront"/>
              <a:lightRig rig="threePt" dir="t"/>
            </a:scene3d>
            <a:sp3d>
              <a:bevelT w="165100" prst="coolSlant"/>
            </a:sp3d>
          </p:spPr>
          <p:style>
            <a:lnRef idx="0">
              <a:scrgbClr r="0" g="0" b="0"/>
            </a:lnRef>
            <a:fillRef idx="0">
              <a:scrgbClr r="0" g="0" b="0"/>
            </a:fillRef>
            <a:effectRef idx="0">
              <a:scrgbClr r="0" g="0" b="0"/>
            </a:effectRef>
            <a:fontRef idx="minor">
              <a:schemeClr val="lt1"/>
            </a:fontRef>
          </p:style>
          <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zh-TW" altLang="en-US" sz="2400" kern="1200" dirty="0">
                  <a:latin typeface="Microsoft YaHei" panose="020B0503020204020204" pitchFamily="34" charset="-122"/>
                  <a:ea typeface="Microsoft YaHei" panose="020B0503020204020204" pitchFamily="34" charset="-122"/>
                </a:rPr>
                <a:t>獎助學金</a:t>
              </a:r>
            </a:p>
          </p:txBody>
        </p:sp>
      </p:grpSp>
      <p:grpSp>
        <p:nvGrpSpPr>
          <p:cNvPr id="24" name="群組 23"/>
          <p:cNvGrpSpPr/>
          <p:nvPr/>
        </p:nvGrpSpPr>
        <p:grpSpPr>
          <a:xfrm>
            <a:off x="2042354" y="5109380"/>
            <a:ext cx="1657991" cy="707912"/>
            <a:chOff x="7636840" y="121700"/>
            <a:chExt cx="1715439" cy="682173"/>
          </a:xfrm>
        </p:grpSpPr>
        <p:sp>
          <p:nvSpPr>
            <p:cNvPr id="25" name="圓角矩形 24"/>
            <p:cNvSpPr/>
            <p:nvPr/>
          </p:nvSpPr>
          <p:spPr>
            <a:xfrm>
              <a:off x="7636840" y="121700"/>
              <a:ext cx="1715439" cy="682173"/>
            </a:xfrm>
            <a:prstGeom prst="roundRect">
              <a:avLst>
                <a:gd name="adj" fmla="val 10000"/>
              </a:avLst>
            </a:prstGeom>
            <a:scene3d>
              <a:camera prst="orthographicFront"/>
              <a:lightRig rig="threePt" dir="t"/>
            </a:scene3d>
            <a:sp3d>
              <a:bevelT w="165100" prst="coolSlant"/>
            </a:sp3d>
          </p:spPr>
          <p:style>
            <a:lnRef idx="2">
              <a:schemeClr val="lt1">
                <a:hueOff val="0"/>
                <a:satOff val="0"/>
                <a:lumOff val="0"/>
                <a:alphaOff val="0"/>
              </a:schemeClr>
            </a:lnRef>
            <a:fillRef idx="1">
              <a:schemeClr val="accent2">
                <a:hueOff val="4681519"/>
                <a:satOff val="-5839"/>
                <a:lumOff val="1373"/>
                <a:alphaOff val="0"/>
              </a:schemeClr>
            </a:fillRef>
            <a:effectRef idx="0">
              <a:schemeClr val="accent2">
                <a:hueOff val="4681519"/>
                <a:satOff val="-5839"/>
                <a:lumOff val="1373"/>
                <a:alphaOff val="0"/>
              </a:schemeClr>
            </a:effectRef>
            <a:fontRef idx="minor">
              <a:schemeClr val="lt1"/>
            </a:fontRef>
          </p:style>
        </p:sp>
        <p:sp>
          <p:nvSpPr>
            <p:cNvPr id="26" name="圓角矩形 4"/>
            <p:cNvSpPr txBox="1"/>
            <p:nvPr/>
          </p:nvSpPr>
          <p:spPr>
            <a:xfrm>
              <a:off x="7656820" y="141680"/>
              <a:ext cx="1675479" cy="642213"/>
            </a:xfrm>
            <a:prstGeom prst="rect">
              <a:avLst/>
            </a:prstGeom>
            <a:scene3d>
              <a:camera prst="orthographicFront"/>
              <a:lightRig rig="threePt" dir="t"/>
            </a:scene3d>
            <a:sp3d>
              <a:bevelT w="165100" prst="coolSlant"/>
            </a:sp3d>
          </p:spPr>
          <p:style>
            <a:lnRef idx="0">
              <a:scrgbClr r="0" g="0" b="0"/>
            </a:lnRef>
            <a:fillRef idx="0">
              <a:scrgbClr r="0" g="0" b="0"/>
            </a:fillRef>
            <a:effectRef idx="0">
              <a:scrgbClr r="0" g="0" b="0"/>
            </a:effectRef>
            <a:fontRef idx="minor">
              <a:schemeClr val="lt1"/>
            </a:fontRef>
          </p:style>
          <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zh-TW" altLang="en-US" sz="2400" dirty="0">
                  <a:latin typeface="Microsoft YaHei" panose="020B0503020204020204" pitchFamily="34" charset="-122"/>
                  <a:ea typeface="Microsoft YaHei" panose="020B0503020204020204" pitchFamily="34" charset="-122"/>
                </a:rPr>
                <a:t>資本門支出</a:t>
              </a:r>
              <a:endParaRPr lang="zh-TW" altLang="en-US" sz="2400" kern="1200" dirty="0">
                <a:latin typeface="Microsoft YaHei" panose="020B0503020204020204" pitchFamily="34" charset="-122"/>
                <a:ea typeface="Microsoft YaHei" panose="020B0503020204020204" pitchFamily="34" charset="-122"/>
              </a:endParaRPr>
            </a:p>
          </p:txBody>
        </p:sp>
      </p:grpSp>
      <p:sp>
        <p:nvSpPr>
          <p:cNvPr id="32" name="圓角矩形 31"/>
          <p:cNvSpPr/>
          <p:nvPr/>
        </p:nvSpPr>
        <p:spPr>
          <a:xfrm>
            <a:off x="621667" y="1439036"/>
            <a:ext cx="914940" cy="4490709"/>
          </a:xfrm>
          <a:prstGeom prst="roundRect">
            <a:avLst/>
          </a:prstGeom>
          <a:solidFill>
            <a:schemeClr val="accent1">
              <a:lumMod val="60000"/>
              <a:lumOff val="40000"/>
            </a:schemeClr>
          </a:solidFill>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zh-TW" altLang="en-US" sz="4000" dirty="0">
                <a:solidFill>
                  <a:schemeClr val="accent1">
                    <a:lumMod val="75000"/>
                  </a:schemeClr>
                </a:solidFill>
                <a:latin typeface="Microsoft YaHei" panose="020B0503020204020204" pitchFamily="34" charset="-122"/>
                <a:ea typeface="Microsoft YaHei" panose="020B0503020204020204" pitchFamily="34" charset="-122"/>
              </a:rPr>
              <a:t>行政</a:t>
            </a:r>
            <a:endParaRPr lang="en-US" altLang="zh-TW" sz="4000" dirty="0">
              <a:solidFill>
                <a:schemeClr val="accent1">
                  <a:lumMod val="75000"/>
                </a:schemeClr>
              </a:solidFill>
              <a:latin typeface="Microsoft YaHei" panose="020B0503020204020204" pitchFamily="34" charset="-122"/>
              <a:ea typeface="Microsoft YaHei" panose="020B0503020204020204" pitchFamily="34" charset="-122"/>
            </a:endParaRPr>
          </a:p>
          <a:p>
            <a:pPr algn="ctr"/>
            <a:r>
              <a:rPr lang="zh-TW" altLang="en-US" sz="4000" dirty="0">
                <a:solidFill>
                  <a:schemeClr val="accent1">
                    <a:lumMod val="75000"/>
                  </a:schemeClr>
                </a:solidFill>
                <a:latin typeface="Microsoft YaHei" panose="020B0503020204020204" pitchFamily="34" charset="-122"/>
                <a:ea typeface="Microsoft YaHei" panose="020B0503020204020204" pitchFamily="34" charset="-122"/>
              </a:rPr>
              <a:t>及使命單位</a:t>
            </a:r>
          </a:p>
        </p:txBody>
      </p:sp>
      <p:sp>
        <p:nvSpPr>
          <p:cNvPr id="30" name="矩形 29"/>
          <p:cNvSpPr/>
          <p:nvPr/>
        </p:nvSpPr>
        <p:spPr>
          <a:xfrm>
            <a:off x="3623101" y="1346639"/>
            <a:ext cx="7599802" cy="826637"/>
          </a:xfrm>
          <a:prstGeom prst="rect">
            <a:avLst/>
          </a:prstGeom>
        </p:spPr>
        <p:txBody>
          <a:bodyPr wrap="square">
            <a:spAutoFit/>
          </a:bodyPr>
          <a:lstStyle/>
          <a:p>
            <a:pPr>
              <a:lnSpc>
                <a:spcPts val="3000"/>
              </a:lnSpc>
            </a:pPr>
            <a:r>
              <a:rPr lang="zh-TW" altLang="en-US" sz="2000" dirty="0">
                <a:solidFill>
                  <a:schemeClr val="tx1">
                    <a:lumMod val="75000"/>
                    <a:lumOff val="25000"/>
                  </a:schemeClr>
                </a:solidFill>
                <a:latin typeface="Microsoft YaHei" panose="020B0503020204020204" pitchFamily="34" charset="-122"/>
                <a:ea typeface="Microsoft YaHei" panose="020B0503020204020204" pitchFamily="34" charset="-122"/>
              </a:rPr>
              <a:t>依現有人員及經簽呈核准得聘用員額編列，其中推廣教育中心人事費</a:t>
            </a:r>
            <a:r>
              <a:rPr lang="en-US" altLang="zh-TW" sz="2000" dirty="0">
                <a:solidFill>
                  <a:schemeClr val="tx1">
                    <a:lumMod val="75000"/>
                    <a:lumOff val="25000"/>
                  </a:schemeClr>
                </a:solidFill>
                <a:latin typeface="Microsoft YaHei" panose="020B0503020204020204" pitchFamily="34" charset="-122"/>
                <a:ea typeface="Microsoft YaHei" panose="020B0503020204020204" pitchFamily="34" charset="-122"/>
              </a:rPr>
              <a:t>(</a:t>
            </a:r>
            <a:r>
              <a:rPr lang="zh-TW" altLang="en-US" sz="2000" dirty="0">
                <a:solidFill>
                  <a:schemeClr val="tx1">
                    <a:lumMod val="75000"/>
                    <a:lumOff val="25000"/>
                  </a:schemeClr>
                </a:solidFill>
                <a:latin typeface="Microsoft YaHei" panose="020B0503020204020204" pitchFamily="34" charset="-122"/>
                <a:ea typeface="Microsoft YaHei" panose="020B0503020204020204" pitchFamily="34" charset="-122"/>
              </a:rPr>
              <a:t>含奬金</a:t>
            </a:r>
            <a:r>
              <a:rPr lang="en-US" altLang="zh-TW" sz="2000" dirty="0">
                <a:solidFill>
                  <a:schemeClr val="tx1">
                    <a:lumMod val="75000"/>
                    <a:lumOff val="25000"/>
                  </a:schemeClr>
                </a:solidFill>
                <a:latin typeface="Microsoft YaHei" panose="020B0503020204020204" pitchFamily="34" charset="-122"/>
                <a:ea typeface="Microsoft YaHei" panose="020B0503020204020204" pitchFamily="34" charset="-122"/>
              </a:rPr>
              <a:t>)</a:t>
            </a:r>
            <a:r>
              <a:rPr lang="zh-TW" altLang="en-US" sz="2000" dirty="0">
                <a:solidFill>
                  <a:schemeClr val="tx1">
                    <a:lumMod val="75000"/>
                    <a:lumOff val="25000"/>
                  </a:schemeClr>
                </a:solidFill>
                <a:latin typeface="Microsoft YaHei" panose="020B0503020204020204" pitchFamily="34" charset="-122"/>
                <a:ea typeface="Microsoft YaHei" panose="020B0503020204020204" pitchFamily="34" charset="-122"/>
              </a:rPr>
              <a:t>以不逾其總收入</a:t>
            </a:r>
            <a:r>
              <a:rPr lang="en-US" altLang="zh-TW" sz="2000" dirty="0">
                <a:solidFill>
                  <a:schemeClr val="tx1">
                    <a:lumMod val="75000"/>
                    <a:lumOff val="25000"/>
                  </a:schemeClr>
                </a:solidFill>
                <a:latin typeface="Microsoft YaHei" panose="020B0503020204020204" pitchFamily="34" charset="-122"/>
                <a:ea typeface="Microsoft YaHei" panose="020B0503020204020204" pitchFamily="34" charset="-122"/>
              </a:rPr>
              <a:t>40%</a:t>
            </a:r>
            <a:r>
              <a:rPr lang="zh-TW" altLang="en-US" sz="2000" dirty="0">
                <a:solidFill>
                  <a:schemeClr val="tx1">
                    <a:lumMod val="75000"/>
                    <a:lumOff val="25000"/>
                  </a:schemeClr>
                </a:solidFill>
                <a:latin typeface="Microsoft YaHei" panose="020B0503020204020204" pitchFamily="34" charset="-122"/>
                <a:ea typeface="Microsoft YaHei" panose="020B0503020204020204" pitchFamily="34" charset="-122"/>
              </a:rPr>
              <a:t>為原則。</a:t>
            </a:r>
          </a:p>
        </p:txBody>
      </p:sp>
      <p:sp>
        <p:nvSpPr>
          <p:cNvPr id="31" name="矩形 30"/>
          <p:cNvSpPr/>
          <p:nvPr/>
        </p:nvSpPr>
        <p:spPr>
          <a:xfrm>
            <a:off x="3738967" y="2668093"/>
            <a:ext cx="7522557" cy="826637"/>
          </a:xfrm>
          <a:prstGeom prst="rect">
            <a:avLst/>
          </a:prstGeom>
        </p:spPr>
        <p:txBody>
          <a:bodyPr wrap="square">
            <a:spAutoFit/>
          </a:bodyPr>
          <a:lstStyle/>
          <a:p>
            <a:pPr algn="just">
              <a:lnSpc>
                <a:spcPts val="3000"/>
              </a:lnSpc>
            </a:pPr>
            <a:r>
              <a:rPr lang="zh-TW" altLang="en-US" sz="2000" dirty="0">
                <a:solidFill>
                  <a:schemeClr val="tx1">
                    <a:lumMod val="75000"/>
                    <a:lumOff val="25000"/>
                  </a:schemeClr>
                </a:solidFill>
                <a:latin typeface="Microsoft YaHei" panose="020B0503020204020204" pitchFamily="34" charset="-122"/>
                <a:ea typeface="Microsoft YaHei" panose="020B0503020204020204" pitchFamily="34" charset="-122"/>
              </a:rPr>
              <a:t>原則上按</a:t>
            </a:r>
            <a:r>
              <a:rPr lang="en-US" altLang="zh-TW" sz="2000" dirty="0">
                <a:solidFill>
                  <a:schemeClr val="tx1">
                    <a:lumMod val="75000"/>
                    <a:lumOff val="25000"/>
                  </a:schemeClr>
                </a:solidFill>
                <a:latin typeface="Microsoft YaHei" panose="020B0503020204020204" pitchFamily="34" charset="-122"/>
                <a:ea typeface="Microsoft YaHei" panose="020B0503020204020204" pitchFamily="34" charset="-122"/>
              </a:rPr>
              <a:t>112</a:t>
            </a:r>
            <a:r>
              <a:rPr lang="zh-TW" altLang="en-US" sz="2000" dirty="0">
                <a:solidFill>
                  <a:schemeClr val="tx1">
                    <a:lumMod val="75000"/>
                    <a:lumOff val="25000"/>
                  </a:schemeClr>
                </a:solidFill>
                <a:latin typeface="Microsoft YaHei" panose="020B0503020204020204" pitchFamily="34" charset="-122"/>
                <a:ea typeface="Microsoft YaHei" panose="020B0503020204020204" pitchFamily="34" charset="-122"/>
              </a:rPr>
              <a:t>學年度預算額度調減</a:t>
            </a:r>
            <a:r>
              <a:rPr lang="en-US" altLang="zh-TW" sz="2000" dirty="0">
                <a:solidFill>
                  <a:schemeClr val="tx1">
                    <a:lumMod val="75000"/>
                    <a:lumOff val="25000"/>
                  </a:schemeClr>
                </a:solidFill>
                <a:latin typeface="Microsoft YaHei" panose="020B0503020204020204" pitchFamily="34" charset="-122"/>
                <a:ea typeface="Microsoft YaHei" panose="020B0503020204020204" pitchFamily="34" charset="-122"/>
              </a:rPr>
              <a:t>5%</a:t>
            </a:r>
            <a:r>
              <a:rPr lang="zh-TW" altLang="en-US" sz="2000" dirty="0">
                <a:solidFill>
                  <a:schemeClr val="tx1">
                    <a:lumMod val="75000"/>
                    <a:lumOff val="25000"/>
                  </a:schemeClr>
                </a:solidFill>
                <a:latin typeface="Microsoft YaHei" panose="020B0503020204020204" pitchFamily="34" charset="-122"/>
                <a:ea typeface="Microsoft YaHei" panose="020B0503020204020204" pitchFamily="34" charset="-122"/>
              </a:rPr>
              <a:t>編列，並審視各單位業務項目性質酌予調整。</a:t>
            </a:r>
          </a:p>
        </p:txBody>
      </p:sp>
      <p:sp>
        <p:nvSpPr>
          <p:cNvPr id="33" name="矩形 32"/>
          <p:cNvSpPr/>
          <p:nvPr/>
        </p:nvSpPr>
        <p:spPr>
          <a:xfrm>
            <a:off x="3714306" y="5378845"/>
            <a:ext cx="7508595" cy="826637"/>
          </a:xfrm>
          <a:prstGeom prst="rect">
            <a:avLst/>
          </a:prstGeom>
        </p:spPr>
        <p:txBody>
          <a:bodyPr wrap="square">
            <a:spAutoFit/>
          </a:bodyPr>
          <a:lstStyle/>
          <a:p>
            <a:pPr algn="just">
              <a:lnSpc>
                <a:spcPts val="3000"/>
              </a:lnSpc>
            </a:pPr>
            <a:r>
              <a:rPr lang="zh-TW" altLang="en-US" sz="2000" dirty="0">
                <a:solidFill>
                  <a:schemeClr val="tx1">
                    <a:lumMod val="75000"/>
                    <a:lumOff val="25000"/>
                  </a:schemeClr>
                </a:solidFill>
                <a:latin typeface="Microsoft YaHei" panose="020B0503020204020204" pitchFamily="34" charset="-122"/>
                <a:ea typeface="Microsoft YaHei" panose="020B0503020204020204" pitchFamily="34" charset="-122"/>
              </a:rPr>
              <a:t>各一級單位資本門預算總數超過</a:t>
            </a:r>
            <a:r>
              <a:rPr lang="en-US" altLang="zh-TW" sz="2000" dirty="0">
                <a:solidFill>
                  <a:schemeClr val="tx1">
                    <a:lumMod val="75000"/>
                    <a:lumOff val="25000"/>
                  </a:schemeClr>
                </a:solidFill>
                <a:latin typeface="Microsoft YaHei" panose="020B0503020204020204" pitchFamily="34" charset="-122"/>
                <a:ea typeface="Microsoft YaHei" panose="020B0503020204020204" pitchFamily="34" charset="-122"/>
              </a:rPr>
              <a:t>100</a:t>
            </a:r>
            <a:r>
              <a:rPr lang="zh-TW" altLang="en-US" sz="2000" dirty="0">
                <a:solidFill>
                  <a:schemeClr val="tx1">
                    <a:lumMod val="75000"/>
                    <a:lumOff val="25000"/>
                  </a:schemeClr>
                </a:solidFill>
                <a:latin typeface="Microsoft YaHei" panose="020B0503020204020204" pitchFamily="34" charset="-122"/>
                <a:ea typeface="Microsoft YaHei" panose="020B0503020204020204" pitchFamily="34" charset="-122"/>
              </a:rPr>
              <a:t>萬元者調降</a:t>
            </a:r>
            <a:r>
              <a:rPr lang="en-US" altLang="zh-TW" sz="2000" dirty="0">
                <a:solidFill>
                  <a:schemeClr val="tx1">
                    <a:lumMod val="75000"/>
                    <a:lumOff val="25000"/>
                  </a:schemeClr>
                </a:solidFill>
                <a:latin typeface="Microsoft YaHei" panose="020B0503020204020204" pitchFamily="34" charset="-122"/>
                <a:ea typeface="Microsoft YaHei" panose="020B0503020204020204" pitchFamily="34" charset="-122"/>
              </a:rPr>
              <a:t>5%</a:t>
            </a:r>
            <a:r>
              <a:rPr lang="zh-TW" altLang="en-US" sz="2000" dirty="0">
                <a:solidFill>
                  <a:schemeClr val="tx1">
                    <a:lumMod val="75000"/>
                    <a:lumOff val="25000"/>
                  </a:schemeClr>
                </a:solidFill>
                <a:latin typeface="Microsoft YaHei" panose="020B0503020204020204" pitchFamily="34" charset="-122"/>
                <a:ea typeface="Microsoft YaHei" panose="020B0503020204020204" pitchFamily="34" charset="-122"/>
              </a:rPr>
              <a:t>，餘按</a:t>
            </a:r>
            <a:r>
              <a:rPr lang="en-US" altLang="zh-TW" sz="2000" dirty="0">
                <a:solidFill>
                  <a:schemeClr val="tx1">
                    <a:lumMod val="75000"/>
                    <a:lumOff val="25000"/>
                  </a:schemeClr>
                </a:solidFill>
                <a:latin typeface="Microsoft YaHei" panose="020B0503020204020204" pitchFamily="34" charset="-122"/>
                <a:ea typeface="Microsoft YaHei" panose="020B0503020204020204" pitchFamily="34" charset="-122"/>
              </a:rPr>
              <a:t>112</a:t>
            </a:r>
            <a:r>
              <a:rPr lang="zh-TW" altLang="en-US" sz="2000" dirty="0">
                <a:solidFill>
                  <a:schemeClr val="tx1">
                    <a:lumMod val="75000"/>
                    <a:lumOff val="25000"/>
                  </a:schemeClr>
                </a:solidFill>
                <a:latin typeface="Microsoft YaHei" panose="020B0503020204020204" pitchFamily="34" charset="-122"/>
                <a:ea typeface="Microsoft YaHei" panose="020B0503020204020204" pitchFamily="34" charset="-122"/>
              </a:rPr>
              <a:t>學年度預算額度編列。</a:t>
            </a:r>
          </a:p>
        </p:txBody>
      </p:sp>
      <p:sp>
        <p:nvSpPr>
          <p:cNvPr id="34" name="投影片編號版面配置區 33"/>
          <p:cNvSpPr>
            <a:spLocks noGrp="1"/>
          </p:cNvSpPr>
          <p:nvPr>
            <p:ph type="sldNum" sz="quarter" idx="12"/>
          </p:nvPr>
        </p:nvSpPr>
        <p:spPr/>
        <p:txBody>
          <a:bodyPr/>
          <a:lstStyle/>
          <a:p>
            <a:fld id="{49F25161-6D8E-664C-90FD-DD969A813E5B}" type="slidenum">
              <a:rPr kumimoji="1" lang="zh-TW" altLang="en-US" smtClean="0"/>
              <a:t>25</a:t>
            </a:fld>
            <a:endParaRPr kumimoji="1" lang="zh-TW" altLang="en-US"/>
          </a:p>
        </p:txBody>
      </p:sp>
    </p:spTree>
    <p:extLst>
      <p:ext uri="{BB962C8B-B14F-4D97-AF65-F5344CB8AC3E}">
        <p14:creationId xmlns:p14="http://schemas.microsoft.com/office/powerpoint/2010/main" val="1549475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左中括弧 6">
            <a:extLst>
              <a:ext uri="{FF2B5EF4-FFF2-40B4-BE49-F238E27FC236}">
                <a16:creationId xmlns:a16="http://schemas.microsoft.com/office/drawing/2014/main" id="{3777DB5D-D900-42C3-BC32-5013FEC5569C}"/>
              </a:ext>
            </a:extLst>
          </p:cNvPr>
          <p:cNvSpPr/>
          <p:nvPr/>
        </p:nvSpPr>
        <p:spPr>
          <a:xfrm>
            <a:off x="809806" y="1189911"/>
            <a:ext cx="252249" cy="5315960"/>
          </a:xfrm>
          <a:prstGeom prst="leftBracket">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zh-TW" altLang="en-US"/>
          </a:p>
        </p:txBody>
      </p:sp>
      <p:grpSp>
        <p:nvGrpSpPr>
          <p:cNvPr id="3" name="群組 2"/>
          <p:cNvGrpSpPr/>
          <p:nvPr/>
        </p:nvGrpSpPr>
        <p:grpSpPr>
          <a:xfrm>
            <a:off x="145858" y="275512"/>
            <a:ext cx="3996267" cy="914400"/>
            <a:chOff x="8349927" y="162485"/>
            <a:chExt cx="3996267" cy="914400"/>
          </a:xfrm>
        </p:grpSpPr>
        <p:pic>
          <p:nvPicPr>
            <p:cNvPr id="4" name="圖片 3"/>
            <p:cNvPicPr>
              <a:picLocks noChangeAspect="1"/>
            </p:cNvPicPr>
            <p:nvPr/>
          </p:nvPicPr>
          <p:blipFill>
            <a:blip r:embed="rId2"/>
            <a:stretch>
              <a:fillRect/>
            </a:stretch>
          </p:blipFill>
          <p:spPr>
            <a:xfrm>
              <a:off x="8349927" y="162485"/>
              <a:ext cx="3996267" cy="914400"/>
            </a:xfrm>
            <a:prstGeom prst="rect">
              <a:avLst/>
            </a:prstGeom>
          </p:spPr>
        </p:pic>
        <p:sp>
          <p:nvSpPr>
            <p:cNvPr id="5" name="文字方塊 4"/>
            <p:cNvSpPr txBox="1"/>
            <p:nvPr/>
          </p:nvSpPr>
          <p:spPr>
            <a:xfrm>
              <a:off x="9140000" y="239101"/>
              <a:ext cx="2926206" cy="461665"/>
            </a:xfrm>
            <a:prstGeom prst="rect">
              <a:avLst/>
            </a:prstGeom>
            <a:noFill/>
          </p:spPr>
          <p:txBody>
            <a:bodyPr wrap="square" rtlCol="0">
              <a:spAutoFit/>
            </a:bodyPr>
            <a:lstStyle/>
            <a:p>
              <a:pPr algn="dist"/>
              <a:r>
                <a:rPr kumimoji="1" lang="zh-TW" altLang="en-US" sz="2400" dirty="0">
                  <a:solidFill>
                    <a:schemeClr val="bg1"/>
                  </a:solidFill>
                  <a:latin typeface="微軟正黑體" panose="020B0604030504040204" pitchFamily="34" charset="-120"/>
                  <a:ea typeface="微軟正黑體" panose="020B0604030504040204" pitchFamily="34" charset="-120"/>
                  <a:cs typeface="DFMingBold-B5"/>
                </a:rPr>
                <a:t>預算表件繳納時間</a:t>
              </a:r>
              <a:endParaRPr kumimoji="1" lang="en-US" altLang="zh-TW" sz="2400" dirty="0">
                <a:solidFill>
                  <a:schemeClr val="bg1"/>
                </a:solidFill>
                <a:latin typeface="微軟正黑體" panose="020B0604030504040204" pitchFamily="34" charset="-120"/>
                <a:ea typeface="微軟正黑體" panose="020B0604030504040204" pitchFamily="34" charset="-120"/>
                <a:cs typeface="DFMingBold-B5"/>
              </a:endParaRPr>
            </a:p>
          </p:txBody>
        </p:sp>
      </p:grpSp>
      <p:graphicFrame>
        <p:nvGraphicFramePr>
          <p:cNvPr id="6" name="資料庫圖表 5"/>
          <p:cNvGraphicFramePr/>
          <p:nvPr>
            <p:extLst>
              <p:ext uri="{D42A27DB-BD31-4B8C-83A1-F6EECF244321}">
                <p14:modId xmlns:p14="http://schemas.microsoft.com/office/powerpoint/2010/main" val="1621117066"/>
              </p:ext>
            </p:extLst>
          </p:nvPr>
        </p:nvGraphicFramePr>
        <p:xfrm>
          <a:off x="935931" y="1030753"/>
          <a:ext cx="10800000" cy="56342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投影片編號版面配置區 7"/>
          <p:cNvSpPr>
            <a:spLocks noGrp="1"/>
          </p:cNvSpPr>
          <p:nvPr>
            <p:ph type="sldNum" sz="quarter" idx="12"/>
          </p:nvPr>
        </p:nvSpPr>
        <p:spPr/>
        <p:txBody>
          <a:bodyPr/>
          <a:lstStyle/>
          <a:p>
            <a:fld id="{49F25161-6D8E-664C-90FD-DD969A813E5B}" type="slidenum">
              <a:rPr kumimoji="1" lang="zh-TW" altLang="en-US" smtClean="0"/>
              <a:t>26</a:t>
            </a:fld>
            <a:endParaRPr kumimoji="1" lang="zh-TW" altLang="en-US"/>
          </a:p>
        </p:txBody>
      </p:sp>
    </p:spTree>
    <p:extLst>
      <p:ext uri="{BB962C8B-B14F-4D97-AF65-F5344CB8AC3E}">
        <p14:creationId xmlns:p14="http://schemas.microsoft.com/office/powerpoint/2010/main" val="39917528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群組 3"/>
          <p:cNvGrpSpPr/>
          <p:nvPr/>
        </p:nvGrpSpPr>
        <p:grpSpPr>
          <a:xfrm>
            <a:off x="1304692" y="1087634"/>
            <a:ext cx="9612351" cy="5409140"/>
            <a:chOff x="684000" y="1083530"/>
            <a:chExt cx="7920452" cy="4284827"/>
          </a:xfrm>
        </p:grpSpPr>
        <p:grpSp>
          <p:nvGrpSpPr>
            <p:cNvPr id="3" name="群組 2"/>
            <p:cNvGrpSpPr/>
            <p:nvPr/>
          </p:nvGrpSpPr>
          <p:grpSpPr>
            <a:xfrm>
              <a:off x="684000" y="1188000"/>
              <a:ext cx="756000" cy="792000"/>
              <a:chOff x="667798" y="1179964"/>
              <a:chExt cx="756000" cy="792000"/>
            </a:xfrm>
          </p:grpSpPr>
          <p:sp>
            <p:nvSpPr>
              <p:cNvPr id="7" name="六边形 6"/>
              <p:cNvSpPr/>
              <p:nvPr/>
            </p:nvSpPr>
            <p:spPr>
              <a:xfrm rot="16200000">
                <a:off x="649798" y="1197964"/>
                <a:ext cx="792000" cy="756000"/>
              </a:xfrm>
              <a:prstGeom prst="hexagon">
                <a:avLst/>
              </a:prstGeom>
              <a:solidFill>
                <a:srgbClr val="0070C0"/>
              </a:solidFill>
              <a:ln w="15875" cap="rnd">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8" name="TextBox 7"/>
              <p:cNvSpPr txBox="1"/>
              <p:nvPr/>
            </p:nvSpPr>
            <p:spPr>
              <a:xfrm>
                <a:off x="811196" y="1323021"/>
                <a:ext cx="548419" cy="463227"/>
              </a:xfrm>
              <a:prstGeom prst="rect">
                <a:avLst/>
              </a:prstGeom>
              <a:noFill/>
            </p:spPr>
            <p:txBody>
              <a:bodyPr wrap="none" rtlCol="0">
                <a:spAutoFit/>
              </a:bodyPr>
              <a:lstStyle/>
              <a:p>
                <a:pPr algn="ctr"/>
                <a:r>
                  <a:rPr lang="en-US" altLang="zh-CN" sz="3200" dirty="0">
                    <a:solidFill>
                      <a:schemeClr val="bg1"/>
                    </a:solidFill>
                    <a:latin typeface="微软雅黑" panose="020B0503020204020204" pitchFamily="34" charset="-122"/>
                    <a:ea typeface="微软雅黑" panose="020B0503020204020204" pitchFamily="34" charset="-122"/>
                  </a:rPr>
                  <a:t>01</a:t>
                </a:r>
                <a:endParaRPr lang="zh-CN" altLang="en-US" sz="3200" dirty="0">
                  <a:solidFill>
                    <a:schemeClr val="bg1"/>
                  </a:solidFill>
                  <a:latin typeface="微软雅黑" panose="020B0503020204020204" pitchFamily="34" charset="-122"/>
                  <a:ea typeface="微软雅黑" panose="020B0503020204020204" pitchFamily="34" charset="-122"/>
                </a:endParaRPr>
              </a:p>
            </p:txBody>
          </p:sp>
        </p:grpSp>
        <p:sp>
          <p:nvSpPr>
            <p:cNvPr id="9" name="TextBox 8"/>
            <p:cNvSpPr txBox="1"/>
            <p:nvPr/>
          </p:nvSpPr>
          <p:spPr bwMode="auto">
            <a:xfrm>
              <a:off x="1488390" y="1483640"/>
              <a:ext cx="2952328" cy="1779768"/>
            </a:xfrm>
            <a:prstGeom prst="rect">
              <a:avLst/>
            </a:prstGeom>
            <a:noFill/>
          </p:spPr>
          <p:txBody>
            <a:bodyPr wrap="square">
              <a:spAutoFit/>
            </a:bodyPr>
            <a:lstStyle/>
            <a:p>
              <a:pPr marL="266700" indent="-266700">
                <a:buFont typeface="Wingdings" pitchFamily="2" charset="2"/>
                <a:buChar char="u"/>
                <a:defRPr/>
              </a:pPr>
              <a:r>
                <a:rPr lang="zh-TW" altLang="en-US" sz="2000" kern="0" dirty="0">
                  <a:solidFill>
                    <a:sysClr val="windowText" lastClr="000000"/>
                  </a:solidFill>
                  <a:latin typeface="微軟正黑體" panose="020B0604030504040204" pitchFamily="34" charset="-120"/>
                  <a:ea typeface="微軟正黑體" panose="020B0604030504040204" pitchFamily="34" charset="-120"/>
                  <a:cs typeface="Times New Roman" pitchFamily="18" charset="0"/>
                </a:rPr>
                <a:t>未能於</a:t>
              </a:r>
              <a:r>
                <a:rPr lang="en-US" altLang="en-US" sz="2000" kern="0" dirty="0">
                  <a:solidFill>
                    <a:sysClr val="windowText" lastClr="000000"/>
                  </a:solidFill>
                  <a:latin typeface="微軟正黑體" panose="020B0604030504040204" pitchFamily="34" charset="-120"/>
                  <a:ea typeface="微軟正黑體" panose="020B0604030504040204" pitchFamily="34" charset="-120"/>
                  <a:cs typeface="Times New Roman" pitchFamily="18" charset="0"/>
                </a:rPr>
                <a:t>1</a:t>
              </a:r>
              <a:r>
                <a:rPr lang="en-US" altLang="zh-TW" sz="2000" kern="0" dirty="0">
                  <a:solidFill>
                    <a:sysClr val="windowText" lastClr="000000"/>
                  </a:solidFill>
                  <a:latin typeface="微軟正黑體" panose="020B0604030504040204" pitchFamily="34" charset="-120"/>
                  <a:ea typeface="微軟正黑體" panose="020B0604030504040204" pitchFamily="34" charset="-120"/>
                  <a:cs typeface="Times New Roman" pitchFamily="18" charset="0"/>
                </a:rPr>
                <a:t>13</a:t>
              </a:r>
              <a:r>
                <a:rPr lang="zh-TW" altLang="en-US" sz="2000" kern="0" dirty="0">
                  <a:solidFill>
                    <a:sysClr val="windowText" lastClr="000000"/>
                  </a:solidFill>
                  <a:latin typeface="微軟正黑體" panose="020B0604030504040204" pitchFamily="34" charset="-120"/>
                  <a:ea typeface="微軟正黑體" panose="020B0604030504040204" pitchFamily="34" charset="-120"/>
                  <a:cs typeface="Times New Roman" pitchFamily="18" charset="0"/>
                </a:rPr>
                <a:t>年</a:t>
              </a:r>
              <a:r>
                <a:rPr lang="en-US" altLang="en-US" sz="2000" kern="0" dirty="0">
                  <a:solidFill>
                    <a:sysClr val="windowText" lastClr="000000"/>
                  </a:solidFill>
                  <a:latin typeface="微軟正黑體" panose="020B0604030504040204" pitchFamily="34" charset="-120"/>
                  <a:ea typeface="微軟正黑體" panose="020B0604030504040204" pitchFamily="34" charset="-120"/>
                  <a:cs typeface="Times New Roman" pitchFamily="18" charset="0"/>
                </a:rPr>
                <a:t>7</a:t>
              </a:r>
              <a:r>
                <a:rPr lang="zh-TW" altLang="en-US" sz="2000" kern="0" dirty="0">
                  <a:solidFill>
                    <a:sysClr val="windowText" lastClr="000000"/>
                  </a:solidFill>
                  <a:latin typeface="微軟正黑體" panose="020B0604030504040204" pitchFamily="34" charset="-120"/>
                  <a:ea typeface="微軟正黑體" panose="020B0604030504040204" pitchFamily="34" charset="-120"/>
                  <a:cs typeface="Times New Roman" pitchFamily="18" charset="0"/>
                </a:rPr>
                <a:t>月</a:t>
              </a:r>
              <a:r>
                <a:rPr lang="en-US" altLang="en-US" sz="2000" kern="0" dirty="0">
                  <a:solidFill>
                    <a:sysClr val="windowText" lastClr="000000"/>
                  </a:solidFill>
                  <a:latin typeface="微軟正黑體" panose="020B0604030504040204" pitchFamily="34" charset="-120"/>
                  <a:ea typeface="微軟正黑體" panose="020B0604030504040204" pitchFamily="34" charset="-120"/>
                  <a:cs typeface="Times New Roman" pitchFamily="18" charset="0"/>
                </a:rPr>
                <a:t>31</a:t>
              </a:r>
              <a:r>
                <a:rPr lang="zh-TW" altLang="en-US" sz="2000" kern="0" dirty="0">
                  <a:solidFill>
                    <a:sysClr val="windowText" lastClr="000000"/>
                  </a:solidFill>
                  <a:latin typeface="微軟正黑體" panose="020B0604030504040204" pitchFamily="34" charset="-120"/>
                  <a:ea typeface="微軟正黑體" panose="020B0604030504040204" pitchFamily="34" charset="-120"/>
                  <a:cs typeface="Times New Roman" pitchFamily="18" charset="0"/>
                </a:rPr>
                <a:t>日前完成核銷者，應於</a:t>
              </a:r>
              <a:r>
                <a:rPr lang="en-US" altLang="en-US" sz="2000" b="1" kern="0" dirty="0">
                  <a:solidFill>
                    <a:srgbClr val="FF0000"/>
                  </a:solidFill>
                  <a:latin typeface="微軟正黑體" panose="020B0604030504040204" pitchFamily="34" charset="-120"/>
                  <a:ea typeface="微軟正黑體" panose="020B0604030504040204" pitchFamily="34" charset="-120"/>
                  <a:cs typeface="Times New Roman" pitchFamily="18" charset="0"/>
                </a:rPr>
                <a:t>1</a:t>
              </a:r>
              <a:r>
                <a:rPr lang="en-US" altLang="zh-TW" sz="2000" b="1" kern="0" dirty="0">
                  <a:solidFill>
                    <a:srgbClr val="FF0000"/>
                  </a:solidFill>
                  <a:latin typeface="微軟正黑體" panose="020B0604030504040204" pitchFamily="34" charset="-120"/>
                  <a:ea typeface="微軟正黑體" panose="020B0604030504040204" pitchFamily="34" charset="-120"/>
                  <a:cs typeface="Times New Roman" pitchFamily="18" charset="0"/>
                </a:rPr>
                <a:t>13</a:t>
              </a:r>
              <a:r>
                <a:rPr lang="zh-TW" altLang="en-US" sz="2000" b="1" kern="0" dirty="0">
                  <a:solidFill>
                    <a:srgbClr val="FF0000"/>
                  </a:solidFill>
                  <a:latin typeface="微軟正黑體" panose="020B0604030504040204" pitchFamily="34" charset="-120"/>
                  <a:ea typeface="微軟正黑體" panose="020B0604030504040204" pitchFamily="34" charset="-120"/>
                  <a:cs typeface="Times New Roman" pitchFamily="18" charset="0"/>
                </a:rPr>
                <a:t>年</a:t>
              </a:r>
              <a:r>
                <a:rPr lang="en-US" altLang="zh-TW" sz="2000" b="1" kern="0" dirty="0">
                  <a:solidFill>
                    <a:srgbClr val="FF0000"/>
                  </a:solidFill>
                  <a:latin typeface="微軟正黑體" panose="020B0604030504040204" pitchFamily="34" charset="-120"/>
                  <a:ea typeface="微軟正黑體" panose="020B0604030504040204" pitchFamily="34" charset="-120"/>
                  <a:cs typeface="Times New Roman" pitchFamily="18" charset="0"/>
                </a:rPr>
                <a:t>3</a:t>
              </a:r>
              <a:r>
                <a:rPr lang="zh-TW" altLang="en-US" sz="2000" b="1" kern="0" dirty="0">
                  <a:solidFill>
                    <a:srgbClr val="FF0000"/>
                  </a:solidFill>
                  <a:latin typeface="微軟正黑體" panose="020B0604030504040204" pitchFamily="34" charset="-120"/>
                  <a:ea typeface="微軟正黑體" panose="020B0604030504040204" pitchFamily="34" charset="-120"/>
                  <a:cs typeface="Times New Roman" pitchFamily="18" charset="0"/>
                </a:rPr>
                <a:t>月底前申請保留</a:t>
              </a:r>
              <a:r>
                <a:rPr lang="zh-TW" altLang="en-US" sz="2000" kern="0" dirty="0">
                  <a:solidFill>
                    <a:sysClr val="windowText" lastClr="000000"/>
                  </a:solidFill>
                  <a:latin typeface="微軟正黑體" panose="020B0604030504040204" pitchFamily="34" charset="-120"/>
                  <a:ea typeface="微軟正黑體" panose="020B0604030504040204" pitchFamily="34" charset="-120"/>
                  <a:cs typeface="Times New Roman" pitchFamily="18" charset="0"/>
                </a:rPr>
                <a:t>並計入</a:t>
              </a:r>
              <a:r>
                <a:rPr lang="en-US" altLang="en-US" sz="2000" kern="0" dirty="0">
                  <a:solidFill>
                    <a:sysClr val="windowText" lastClr="000000"/>
                  </a:solidFill>
                  <a:latin typeface="微軟正黑體" panose="020B0604030504040204" pitchFamily="34" charset="-120"/>
                  <a:ea typeface="微軟正黑體" panose="020B0604030504040204" pitchFamily="34" charset="-120"/>
                  <a:cs typeface="Times New Roman" pitchFamily="18" charset="0"/>
                </a:rPr>
                <a:t>1</a:t>
              </a:r>
              <a:r>
                <a:rPr lang="en-US" altLang="zh-TW" sz="2000" kern="0" dirty="0">
                  <a:solidFill>
                    <a:sysClr val="windowText" lastClr="000000"/>
                  </a:solidFill>
                  <a:latin typeface="微軟正黑體" panose="020B0604030504040204" pitchFamily="34" charset="-120"/>
                  <a:ea typeface="微軟正黑體" panose="020B0604030504040204" pitchFamily="34" charset="-120"/>
                  <a:cs typeface="Times New Roman" pitchFamily="18" charset="0"/>
                </a:rPr>
                <a:t>13</a:t>
              </a:r>
              <a:r>
                <a:rPr lang="zh-TW" altLang="en-US" sz="2000" kern="0" dirty="0">
                  <a:solidFill>
                    <a:sysClr val="windowText" lastClr="000000"/>
                  </a:solidFill>
                  <a:latin typeface="微軟正黑體" panose="020B0604030504040204" pitchFamily="34" charset="-120"/>
                  <a:ea typeface="微軟正黑體" panose="020B0604030504040204" pitchFamily="34" charset="-120"/>
                  <a:cs typeface="Times New Roman" pitchFamily="18" charset="0"/>
                </a:rPr>
                <a:t>學年度預算經費中，未納入者以自動棄權論。</a:t>
              </a:r>
            </a:p>
            <a:p>
              <a:pPr marL="266700" indent="-266700">
                <a:buFont typeface="Wingdings" pitchFamily="2" charset="2"/>
                <a:buChar char="u"/>
                <a:defRPr/>
              </a:pPr>
              <a:r>
                <a:rPr lang="zh-TW" altLang="en-US" sz="2000" kern="0" dirty="0">
                  <a:solidFill>
                    <a:sysClr val="windowText" lastClr="000000"/>
                  </a:solidFill>
                  <a:latin typeface="微軟正黑體" panose="020B0604030504040204" pitchFamily="34" charset="-120"/>
                  <a:ea typeface="微軟正黑體" panose="020B0604030504040204" pitchFamily="34" charset="-120"/>
                  <a:cs typeface="Times New Roman" pitchFamily="18" charset="0"/>
                </a:rPr>
                <a:t>資本門支出</a:t>
              </a:r>
              <a:r>
                <a:rPr lang="zh-TW" altLang="en-US" sz="2000" b="1" kern="0" dirty="0">
                  <a:solidFill>
                    <a:srgbClr val="FF0000"/>
                  </a:solidFill>
                  <a:latin typeface="微軟正黑體" panose="020B0604030504040204" pitchFamily="34" charset="-120"/>
                  <a:ea typeface="微軟正黑體" panose="020B0604030504040204" pitchFamily="34" charset="-120"/>
                  <a:cs typeface="Times New Roman" pitchFamily="18" charset="0"/>
                </a:rPr>
                <a:t>保留以</a:t>
              </a:r>
              <a:r>
                <a:rPr lang="en-US" altLang="en-US" sz="2000" b="1" kern="0" dirty="0">
                  <a:solidFill>
                    <a:srgbClr val="FF0000"/>
                  </a:solidFill>
                  <a:latin typeface="微軟正黑體" panose="020B0604030504040204" pitchFamily="34" charset="-120"/>
                  <a:ea typeface="微軟正黑體" panose="020B0604030504040204" pitchFamily="34" charset="-120"/>
                  <a:cs typeface="Times New Roman" pitchFamily="18" charset="0"/>
                </a:rPr>
                <a:t>1</a:t>
              </a:r>
              <a:r>
                <a:rPr lang="zh-TW" altLang="en-US" sz="2000" b="1" kern="0" dirty="0">
                  <a:solidFill>
                    <a:srgbClr val="FF0000"/>
                  </a:solidFill>
                  <a:latin typeface="微軟正黑體" panose="020B0604030504040204" pitchFamily="34" charset="-120"/>
                  <a:ea typeface="微軟正黑體" panose="020B0604030504040204" pitchFamily="34" charset="-120"/>
                  <a:cs typeface="Times New Roman" pitchFamily="18" charset="0"/>
                </a:rPr>
                <a:t>年為限</a:t>
              </a:r>
              <a:r>
                <a:rPr lang="zh-TW" altLang="en-US" sz="2000" kern="0" dirty="0">
                  <a:latin typeface="微軟正黑體" panose="020B0604030504040204" pitchFamily="34" charset="-120"/>
                  <a:ea typeface="微軟正黑體" panose="020B0604030504040204" pitchFamily="34" charset="-120"/>
                  <a:cs typeface="Times New Roman" pitchFamily="18" charset="0"/>
                </a:rPr>
                <a:t>，且不得變更原保留品項。</a:t>
              </a:r>
            </a:p>
          </p:txBody>
        </p:sp>
        <p:sp>
          <p:nvSpPr>
            <p:cNvPr id="10" name="矩形 9"/>
            <p:cNvSpPr/>
            <p:nvPr/>
          </p:nvSpPr>
          <p:spPr bwMode="auto">
            <a:xfrm>
              <a:off x="1495683" y="1083530"/>
              <a:ext cx="2020887" cy="337473"/>
            </a:xfrm>
            <a:prstGeom prst="rect">
              <a:avLst/>
            </a:prstGeom>
          </p:spPr>
          <p:txBody>
            <a:bodyPr>
              <a:spAutoFit/>
            </a:bodyPr>
            <a:lstStyle/>
            <a:p>
              <a:pPr>
                <a:defRPr/>
              </a:pPr>
              <a:r>
                <a:rPr lang="zh-TW" altLang="en-US" sz="2000" b="1" dirty="0">
                  <a:solidFill>
                    <a:srgbClr val="104876"/>
                  </a:solidFill>
                  <a:latin typeface="微软雅黑" panose="020B0503020204020204" pitchFamily="34" charset="-122"/>
                  <a:ea typeface="微软雅黑" panose="020B0503020204020204" pitchFamily="34" charset="-122"/>
                </a:rPr>
                <a:t>資本支出保留</a:t>
              </a:r>
              <a:endParaRPr lang="zh-CN" altLang="en-US" sz="2000" b="1" dirty="0">
                <a:solidFill>
                  <a:srgbClr val="104876"/>
                </a:solidFill>
              </a:endParaRPr>
            </a:p>
          </p:txBody>
        </p:sp>
        <p:grpSp>
          <p:nvGrpSpPr>
            <p:cNvPr id="5" name="群組 4"/>
            <p:cNvGrpSpPr/>
            <p:nvPr/>
          </p:nvGrpSpPr>
          <p:grpSpPr>
            <a:xfrm>
              <a:off x="695020" y="3945506"/>
              <a:ext cx="756000" cy="792000"/>
              <a:chOff x="611561" y="4379269"/>
              <a:chExt cx="756000" cy="792000"/>
            </a:xfrm>
          </p:grpSpPr>
          <p:sp>
            <p:nvSpPr>
              <p:cNvPr id="11" name="六边形 10"/>
              <p:cNvSpPr/>
              <p:nvPr/>
            </p:nvSpPr>
            <p:spPr>
              <a:xfrm rot="16200000">
                <a:off x="593561" y="4397269"/>
                <a:ext cx="792000" cy="756000"/>
              </a:xfrm>
              <a:prstGeom prst="hexagon">
                <a:avLst/>
              </a:prstGeom>
              <a:solidFill>
                <a:srgbClr val="0070C0"/>
              </a:solidFill>
              <a:ln w="15875" cap="rnd">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2" name="TextBox 11"/>
              <p:cNvSpPr txBox="1"/>
              <p:nvPr/>
            </p:nvSpPr>
            <p:spPr>
              <a:xfrm>
                <a:off x="726372" y="4506881"/>
                <a:ext cx="548419" cy="463227"/>
              </a:xfrm>
              <a:prstGeom prst="rect">
                <a:avLst/>
              </a:prstGeom>
              <a:noFill/>
            </p:spPr>
            <p:txBody>
              <a:bodyPr wrap="none" rtlCol="0">
                <a:spAutoFit/>
              </a:bodyPr>
              <a:lstStyle/>
              <a:p>
                <a:pPr algn="ctr"/>
                <a:r>
                  <a:rPr lang="en-US" altLang="zh-CN" sz="3200" dirty="0">
                    <a:solidFill>
                      <a:schemeClr val="bg1"/>
                    </a:solidFill>
                    <a:latin typeface="微软雅黑" panose="020B0503020204020204" pitchFamily="34" charset="-122"/>
                    <a:ea typeface="微软雅黑" panose="020B0503020204020204" pitchFamily="34" charset="-122"/>
                  </a:rPr>
                  <a:t>03</a:t>
                </a:r>
                <a:endParaRPr lang="zh-CN" altLang="en-US" sz="3200" dirty="0">
                  <a:solidFill>
                    <a:schemeClr val="bg1"/>
                  </a:solidFill>
                  <a:latin typeface="微软雅黑" panose="020B0503020204020204" pitchFamily="34" charset="-122"/>
                  <a:ea typeface="微软雅黑" panose="020B0503020204020204" pitchFamily="34" charset="-122"/>
                </a:endParaRPr>
              </a:p>
            </p:txBody>
          </p:sp>
        </p:grpSp>
        <p:sp>
          <p:nvSpPr>
            <p:cNvPr id="13" name="TextBox 12"/>
            <p:cNvSpPr txBox="1"/>
            <p:nvPr/>
          </p:nvSpPr>
          <p:spPr bwMode="auto">
            <a:xfrm>
              <a:off x="1495682" y="4320000"/>
              <a:ext cx="3076317" cy="1048357"/>
            </a:xfrm>
            <a:prstGeom prst="rect">
              <a:avLst/>
            </a:prstGeom>
            <a:noFill/>
          </p:spPr>
          <p:txBody>
            <a:bodyPr wrap="square">
              <a:spAutoFit/>
            </a:bodyPr>
            <a:lstStyle/>
            <a:p>
              <a:pPr marL="285750" indent="-285750">
                <a:buFont typeface="Wingdings" pitchFamily="2" charset="2"/>
                <a:buChar char="u"/>
                <a:defRPr/>
              </a:pPr>
              <a:r>
                <a:rPr lang="zh-TW" altLang="en-US" sz="2000" kern="0" dirty="0">
                  <a:solidFill>
                    <a:sysClr val="windowText" lastClr="000000"/>
                  </a:solidFill>
                  <a:latin typeface="微軟正黑體" panose="020B0604030504040204" pitchFamily="34" charset="-120"/>
                  <a:ea typeface="微軟正黑體" panose="020B0604030504040204" pitchFamily="34" charset="-120"/>
                  <a:cs typeface="Times New Roman" pitchFamily="18" charset="0"/>
                </a:rPr>
                <a:t>執行</a:t>
              </a:r>
              <a:r>
                <a:rPr lang="en-US" altLang="en-US" sz="2000" kern="0" dirty="0">
                  <a:latin typeface="微軟正黑體" panose="020B0604030504040204" pitchFamily="34" charset="-120"/>
                  <a:ea typeface="微軟正黑體" panose="020B0604030504040204" pitchFamily="34" charset="-120"/>
                  <a:cs typeface="Times New Roman" pitchFamily="18" charset="0"/>
                </a:rPr>
                <a:t>1</a:t>
              </a:r>
              <a:r>
                <a:rPr lang="en-US" altLang="zh-TW" sz="2000" kern="0" dirty="0">
                  <a:latin typeface="微軟正黑體" panose="020B0604030504040204" pitchFamily="34" charset="-120"/>
                  <a:ea typeface="微軟正黑體" panose="020B0604030504040204" pitchFamily="34" charset="-120"/>
                  <a:cs typeface="Times New Roman" pitchFamily="18" charset="0"/>
                </a:rPr>
                <a:t>13</a:t>
              </a:r>
              <a:r>
                <a:rPr lang="zh-TW" altLang="en-US" sz="2000" kern="0" dirty="0">
                  <a:latin typeface="微軟正黑體" panose="020B0604030504040204" pitchFamily="34" charset="-120"/>
                  <a:ea typeface="微軟正黑體" panose="020B0604030504040204" pitchFamily="34" charset="-120"/>
                  <a:cs typeface="Times New Roman" pitchFamily="18" charset="0"/>
                </a:rPr>
                <a:t>學年度</a:t>
              </a:r>
              <a:r>
                <a:rPr lang="zh-TW" altLang="en-US" sz="2000" kern="0" dirty="0">
                  <a:solidFill>
                    <a:sysClr val="windowText" lastClr="000000"/>
                  </a:solidFill>
                  <a:latin typeface="微軟正黑體" panose="020B0604030504040204" pitchFamily="34" charset="-120"/>
                  <a:ea typeface="微軟正黑體" panose="020B0604030504040204" pitchFamily="34" charset="-120"/>
                  <a:cs typeface="Times New Roman" pitchFamily="18" charset="0"/>
                </a:rPr>
                <a:t>預算時，應檢具</a:t>
              </a:r>
              <a:r>
                <a:rPr lang="en-US" altLang="en-US" sz="2000" b="1" kern="0" dirty="0">
                  <a:solidFill>
                    <a:srgbClr val="FF0000"/>
                  </a:solidFill>
                  <a:latin typeface="微軟正黑體" panose="020B0604030504040204" pitchFamily="34" charset="-120"/>
                  <a:ea typeface="微軟正黑體" panose="020B0604030504040204" pitchFamily="34" charset="-120"/>
                  <a:cs typeface="Times New Roman" pitchFamily="18" charset="0"/>
                </a:rPr>
                <a:t>1</a:t>
              </a:r>
              <a:r>
                <a:rPr lang="en-US" altLang="zh-TW" sz="2000" b="1" kern="0" dirty="0">
                  <a:solidFill>
                    <a:srgbClr val="FF0000"/>
                  </a:solidFill>
                  <a:latin typeface="微軟正黑體" panose="020B0604030504040204" pitchFamily="34" charset="-120"/>
                  <a:ea typeface="微軟正黑體" panose="020B0604030504040204" pitchFamily="34" charset="-120"/>
                  <a:cs typeface="Times New Roman" pitchFamily="18" charset="0"/>
                </a:rPr>
                <a:t>13</a:t>
              </a:r>
              <a:r>
                <a:rPr lang="zh-TW" altLang="en-US" sz="2000" b="1" kern="0" dirty="0">
                  <a:solidFill>
                    <a:srgbClr val="FF0000"/>
                  </a:solidFill>
                  <a:latin typeface="微軟正黑體" panose="020B0604030504040204" pitchFamily="34" charset="-120"/>
                  <a:ea typeface="微軟正黑體" panose="020B0604030504040204" pitchFamily="34" charset="-120"/>
                  <a:cs typeface="Times New Roman" pitchFamily="18" charset="0"/>
                </a:rPr>
                <a:t>年</a:t>
              </a:r>
              <a:r>
                <a:rPr lang="en-US" altLang="en-US" sz="2000" b="1" kern="0" dirty="0">
                  <a:solidFill>
                    <a:srgbClr val="FF0000"/>
                  </a:solidFill>
                  <a:latin typeface="微軟正黑體" panose="020B0604030504040204" pitchFamily="34" charset="-120"/>
                  <a:ea typeface="微軟正黑體" panose="020B0604030504040204" pitchFamily="34" charset="-120"/>
                  <a:cs typeface="Times New Roman" pitchFamily="18" charset="0"/>
                </a:rPr>
                <a:t>8</a:t>
              </a:r>
              <a:r>
                <a:rPr lang="zh-TW" altLang="en-US" sz="2000" b="1" kern="0" dirty="0">
                  <a:solidFill>
                    <a:srgbClr val="FF0000"/>
                  </a:solidFill>
                  <a:latin typeface="微軟正黑體" panose="020B0604030504040204" pitchFamily="34" charset="-120"/>
                  <a:ea typeface="微軟正黑體" panose="020B0604030504040204" pitchFamily="34" charset="-120"/>
                  <a:cs typeface="Times New Roman" pitchFamily="18" charset="0"/>
                </a:rPr>
                <a:t>月</a:t>
              </a:r>
              <a:r>
                <a:rPr lang="en-US" altLang="en-US" sz="2000" b="1" kern="0" dirty="0">
                  <a:solidFill>
                    <a:srgbClr val="FF0000"/>
                  </a:solidFill>
                  <a:latin typeface="微軟正黑體" panose="020B0604030504040204" pitchFamily="34" charset="-120"/>
                  <a:ea typeface="微軟正黑體" panose="020B0604030504040204" pitchFamily="34" charset="-120"/>
                  <a:cs typeface="Times New Roman" pitchFamily="18" charset="0"/>
                </a:rPr>
                <a:t>1</a:t>
              </a:r>
              <a:r>
                <a:rPr lang="zh-TW" altLang="en-US" sz="2000" b="1" kern="0" dirty="0">
                  <a:solidFill>
                    <a:srgbClr val="FF0000"/>
                  </a:solidFill>
                  <a:latin typeface="微軟正黑體" panose="020B0604030504040204" pitchFamily="34" charset="-120"/>
                  <a:ea typeface="微軟正黑體" panose="020B0604030504040204" pitchFamily="34" charset="-120"/>
                  <a:cs typeface="Times New Roman" pitchFamily="18" charset="0"/>
                </a:rPr>
                <a:t>日至</a:t>
              </a:r>
              <a:r>
                <a:rPr lang="en-US" altLang="en-US" sz="2000" b="1" kern="0" dirty="0">
                  <a:solidFill>
                    <a:srgbClr val="FF0000"/>
                  </a:solidFill>
                  <a:latin typeface="微軟正黑體" panose="020B0604030504040204" pitchFamily="34" charset="-120"/>
                  <a:ea typeface="微軟正黑體" panose="020B0604030504040204" pitchFamily="34" charset="-120"/>
                  <a:cs typeface="Times New Roman" pitchFamily="18" charset="0"/>
                </a:rPr>
                <a:t>1</a:t>
              </a:r>
              <a:r>
                <a:rPr lang="en-US" altLang="zh-TW" sz="2000" b="1" kern="0" dirty="0">
                  <a:solidFill>
                    <a:srgbClr val="FF0000"/>
                  </a:solidFill>
                  <a:latin typeface="微軟正黑體" panose="020B0604030504040204" pitchFamily="34" charset="-120"/>
                  <a:ea typeface="微軟正黑體" panose="020B0604030504040204" pitchFamily="34" charset="-120"/>
                  <a:cs typeface="Times New Roman" pitchFamily="18" charset="0"/>
                </a:rPr>
                <a:t>14</a:t>
              </a:r>
              <a:r>
                <a:rPr lang="zh-TW" altLang="en-US" sz="2000" b="1" kern="0" dirty="0">
                  <a:solidFill>
                    <a:srgbClr val="FF0000"/>
                  </a:solidFill>
                  <a:latin typeface="微軟正黑體" panose="020B0604030504040204" pitchFamily="34" charset="-120"/>
                  <a:ea typeface="微軟正黑體" panose="020B0604030504040204" pitchFamily="34" charset="-120"/>
                  <a:cs typeface="Times New Roman" pitchFamily="18" charset="0"/>
                </a:rPr>
                <a:t>年</a:t>
              </a:r>
              <a:r>
                <a:rPr lang="en-US" altLang="en-US" sz="2000" b="1" kern="0" dirty="0">
                  <a:solidFill>
                    <a:srgbClr val="FF0000"/>
                  </a:solidFill>
                  <a:latin typeface="微軟正黑體" panose="020B0604030504040204" pitchFamily="34" charset="-120"/>
                  <a:ea typeface="微軟正黑體" panose="020B0604030504040204" pitchFamily="34" charset="-120"/>
                  <a:cs typeface="Times New Roman" pitchFamily="18" charset="0"/>
                </a:rPr>
                <a:t>7</a:t>
              </a:r>
              <a:r>
                <a:rPr lang="zh-TW" altLang="en-US" sz="2000" b="1" kern="0" dirty="0">
                  <a:solidFill>
                    <a:srgbClr val="FF0000"/>
                  </a:solidFill>
                  <a:latin typeface="微軟正黑體" panose="020B0604030504040204" pitchFamily="34" charset="-120"/>
                  <a:ea typeface="微軟正黑體" panose="020B0604030504040204" pitchFamily="34" charset="-120"/>
                  <a:cs typeface="Times New Roman" pitchFamily="18" charset="0"/>
                </a:rPr>
                <a:t>月</a:t>
              </a:r>
              <a:r>
                <a:rPr lang="en-US" altLang="en-US" sz="2000" b="1" kern="0" dirty="0">
                  <a:solidFill>
                    <a:srgbClr val="FF0000"/>
                  </a:solidFill>
                  <a:latin typeface="微軟正黑體" panose="020B0604030504040204" pitchFamily="34" charset="-120"/>
                  <a:ea typeface="微軟正黑體" panose="020B0604030504040204" pitchFamily="34" charset="-120"/>
                  <a:cs typeface="Times New Roman" pitchFamily="18" charset="0"/>
                </a:rPr>
                <a:t>31</a:t>
              </a:r>
              <a:r>
                <a:rPr lang="zh-TW" altLang="en-US" sz="2000" b="1" kern="0" dirty="0">
                  <a:solidFill>
                    <a:srgbClr val="FF0000"/>
                  </a:solidFill>
                  <a:latin typeface="微軟正黑體" panose="020B0604030504040204" pitchFamily="34" charset="-120"/>
                  <a:ea typeface="微軟正黑體" panose="020B0604030504040204" pitchFamily="34" charset="-120"/>
                  <a:cs typeface="Times New Roman" pitchFamily="18" charset="0"/>
                </a:rPr>
                <a:t>日</a:t>
              </a:r>
              <a:r>
                <a:rPr lang="zh-TW" altLang="en-US" sz="2000" kern="0" dirty="0">
                  <a:latin typeface="微軟正黑體" panose="020B0604030504040204" pitchFamily="34" charset="-120"/>
                  <a:ea typeface="微軟正黑體" panose="020B0604030504040204" pitchFamily="34" charset="-120"/>
                  <a:cs typeface="Times New Roman" pitchFamily="18" charset="0"/>
                </a:rPr>
                <a:t>之合法單據，並依經費核銷作業及時限辦理。</a:t>
              </a:r>
              <a:endParaRPr lang="zh-TW" altLang="en-US" sz="2000" kern="0" dirty="0">
                <a:latin typeface="微軟正黑體" panose="020B0604030504040204" pitchFamily="34" charset="-120"/>
                <a:ea typeface="微軟正黑體" panose="020B0604030504040204" pitchFamily="34" charset="-120"/>
              </a:endParaRPr>
            </a:p>
          </p:txBody>
        </p:sp>
        <p:sp>
          <p:nvSpPr>
            <p:cNvPr id="14" name="矩形 13"/>
            <p:cNvSpPr/>
            <p:nvPr/>
          </p:nvSpPr>
          <p:spPr bwMode="auto">
            <a:xfrm>
              <a:off x="1495682" y="3847334"/>
              <a:ext cx="2020887" cy="337473"/>
            </a:xfrm>
            <a:prstGeom prst="rect">
              <a:avLst/>
            </a:prstGeom>
          </p:spPr>
          <p:txBody>
            <a:bodyPr>
              <a:spAutoFit/>
            </a:bodyPr>
            <a:lstStyle/>
            <a:p>
              <a:pPr>
                <a:defRPr/>
              </a:pPr>
              <a:r>
                <a:rPr lang="zh-TW" altLang="en-US" sz="2000" b="1" dirty="0">
                  <a:solidFill>
                    <a:srgbClr val="104876"/>
                  </a:solidFill>
                  <a:latin typeface="微软雅黑" panose="020B0503020204020204" pitchFamily="34" charset="-122"/>
                  <a:ea typeface="微软雅黑" panose="020B0503020204020204" pitchFamily="34" charset="-122"/>
                </a:rPr>
                <a:t>憑證核銷</a:t>
              </a:r>
              <a:endParaRPr lang="zh-CN" altLang="en-US" sz="2000" b="1" dirty="0">
                <a:solidFill>
                  <a:srgbClr val="104876"/>
                </a:solidFill>
              </a:endParaRPr>
            </a:p>
          </p:txBody>
        </p:sp>
        <p:grpSp>
          <p:nvGrpSpPr>
            <p:cNvPr id="2" name="群組 1"/>
            <p:cNvGrpSpPr/>
            <p:nvPr/>
          </p:nvGrpSpPr>
          <p:grpSpPr>
            <a:xfrm>
              <a:off x="4734026" y="1188000"/>
              <a:ext cx="756000" cy="792000"/>
              <a:chOff x="4788027" y="1979004"/>
              <a:chExt cx="756000" cy="792000"/>
            </a:xfrm>
          </p:grpSpPr>
          <p:sp>
            <p:nvSpPr>
              <p:cNvPr id="15" name="六边形 14"/>
              <p:cNvSpPr/>
              <p:nvPr/>
            </p:nvSpPr>
            <p:spPr>
              <a:xfrm rot="16200000">
                <a:off x="4770027" y="1997004"/>
                <a:ext cx="792000" cy="756000"/>
              </a:xfrm>
              <a:prstGeom prst="hexagon">
                <a:avLst/>
              </a:prstGeom>
              <a:solidFill>
                <a:srgbClr val="0070C0"/>
              </a:solidFill>
              <a:ln w="15875" cap="rnd">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6" name="TextBox 15"/>
              <p:cNvSpPr txBox="1"/>
              <p:nvPr/>
            </p:nvSpPr>
            <p:spPr>
              <a:xfrm>
                <a:off x="4900601" y="2133852"/>
                <a:ext cx="548419" cy="463227"/>
              </a:xfrm>
              <a:prstGeom prst="rect">
                <a:avLst/>
              </a:prstGeom>
              <a:noFill/>
            </p:spPr>
            <p:txBody>
              <a:bodyPr wrap="none" rtlCol="0">
                <a:spAutoFit/>
              </a:bodyPr>
              <a:lstStyle/>
              <a:p>
                <a:pPr algn="ctr"/>
                <a:r>
                  <a:rPr lang="en-US" altLang="zh-CN" sz="3200" dirty="0">
                    <a:solidFill>
                      <a:schemeClr val="bg1"/>
                    </a:solidFill>
                    <a:latin typeface="微软雅黑" panose="020B0503020204020204" pitchFamily="34" charset="-122"/>
                    <a:ea typeface="微软雅黑" panose="020B0503020204020204" pitchFamily="34" charset="-122"/>
                  </a:rPr>
                  <a:t>02</a:t>
                </a:r>
                <a:endParaRPr lang="zh-CN" altLang="en-US" sz="3200" dirty="0">
                  <a:solidFill>
                    <a:schemeClr val="bg1"/>
                  </a:solidFill>
                  <a:latin typeface="微软雅黑" panose="020B0503020204020204" pitchFamily="34" charset="-122"/>
                  <a:ea typeface="微软雅黑" panose="020B0503020204020204" pitchFamily="34" charset="-122"/>
                </a:endParaRPr>
              </a:p>
            </p:txBody>
          </p:sp>
        </p:grpSp>
        <p:sp>
          <p:nvSpPr>
            <p:cNvPr id="17" name="TextBox 16"/>
            <p:cNvSpPr txBox="1"/>
            <p:nvPr/>
          </p:nvSpPr>
          <p:spPr bwMode="auto">
            <a:xfrm>
              <a:off x="5652124" y="1483640"/>
              <a:ext cx="2952328" cy="1292161"/>
            </a:xfrm>
            <a:prstGeom prst="rect">
              <a:avLst/>
            </a:prstGeom>
            <a:noFill/>
          </p:spPr>
          <p:txBody>
            <a:bodyPr wrap="square">
              <a:spAutoFit/>
            </a:bodyPr>
            <a:lstStyle/>
            <a:p>
              <a:pPr marL="285750" indent="-285750">
                <a:buFont typeface="Wingdings" pitchFamily="2" charset="2"/>
                <a:buChar char="u"/>
                <a:defRPr/>
              </a:pPr>
              <a:r>
                <a:rPr lang="zh-TW" altLang="en-US" sz="2000" kern="0" dirty="0">
                  <a:solidFill>
                    <a:srgbClr val="000000"/>
                  </a:solidFill>
                  <a:latin typeface="微軟正黑體" panose="020B0604030504040204" pitchFamily="34" charset="-120"/>
                  <a:ea typeface="微軟正黑體" panose="020B0604030504040204" pitchFamily="34" charset="-120"/>
                  <a:cs typeface="Times New Roman" pitchFamily="18" charset="0"/>
                </a:rPr>
                <a:t>收入總額之</a:t>
              </a:r>
              <a:r>
                <a:rPr lang="en-US" altLang="en-US" sz="2000" b="1" kern="0" dirty="0">
                  <a:solidFill>
                    <a:srgbClr val="FF0000"/>
                  </a:solidFill>
                  <a:latin typeface="微軟正黑體" panose="020B0604030504040204" pitchFamily="34" charset="-120"/>
                  <a:ea typeface="微軟正黑體" panose="020B0604030504040204" pitchFamily="34" charset="-120"/>
                  <a:cs typeface="Times New Roman" pitchFamily="18" charset="0"/>
                </a:rPr>
                <a:t>30%</a:t>
              </a:r>
              <a:r>
                <a:rPr lang="zh-TW" altLang="en-US" sz="2000" kern="0" dirty="0">
                  <a:solidFill>
                    <a:srgbClr val="000000"/>
                  </a:solidFill>
                  <a:latin typeface="微軟正黑體" panose="020B0604030504040204" pitchFamily="34" charset="-120"/>
                  <a:ea typeface="微軟正黑體" panose="020B0604030504040204" pitchFamily="34" charset="-120"/>
                  <a:cs typeface="Times New Roman" pitchFamily="18" charset="0"/>
                </a:rPr>
                <a:t>由</a:t>
              </a:r>
              <a:r>
                <a:rPr lang="zh-TW" altLang="en-US" sz="2000" b="1" kern="0" dirty="0">
                  <a:solidFill>
                    <a:srgbClr val="000000"/>
                  </a:solidFill>
                  <a:latin typeface="微軟正黑體" panose="020B0604030504040204" pitchFamily="34" charset="-120"/>
                  <a:ea typeface="微軟正黑體" panose="020B0604030504040204" pitchFamily="34" charset="-120"/>
                  <a:cs typeface="Times New Roman" pitchFamily="18" charset="0"/>
                </a:rPr>
                <a:t>學校統籌</a:t>
              </a:r>
              <a:r>
                <a:rPr lang="zh-TW" altLang="en-US" sz="2000" kern="0" dirty="0">
                  <a:solidFill>
                    <a:srgbClr val="000000"/>
                  </a:solidFill>
                  <a:latin typeface="微軟正黑體" panose="020B0604030504040204" pitchFamily="34" charset="-120"/>
                  <a:ea typeface="微軟正黑體" panose="020B0604030504040204" pitchFamily="34" charset="-120"/>
                  <a:cs typeface="Times New Roman" pitchFamily="18" charset="0"/>
                </a:rPr>
                <a:t>作為攤付行政支援及共通成本運用。</a:t>
              </a:r>
            </a:p>
            <a:p>
              <a:pPr marL="285750" indent="-285750">
                <a:buFont typeface="Wingdings" pitchFamily="2" charset="2"/>
                <a:buChar char="u"/>
                <a:defRPr/>
              </a:pPr>
              <a:r>
                <a:rPr lang="zh-TW" altLang="en-US" sz="2000" kern="0" dirty="0">
                  <a:solidFill>
                    <a:srgbClr val="000000"/>
                  </a:solidFill>
                  <a:latin typeface="微軟正黑體" panose="020B0604030504040204" pitchFamily="34" charset="-120"/>
                  <a:ea typeface="微軟正黑體" panose="020B0604030504040204" pitchFamily="34" charset="-120"/>
                  <a:cs typeface="Times New Roman" pitchFamily="18" charset="0"/>
                </a:rPr>
                <a:t>收入總額之</a:t>
              </a:r>
              <a:r>
                <a:rPr lang="en-US" altLang="en-US" sz="2000" b="1" kern="0" dirty="0">
                  <a:solidFill>
                    <a:srgbClr val="FF0000"/>
                  </a:solidFill>
                  <a:latin typeface="微軟正黑體" panose="020B0604030504040204" pitchFamily="34" charset="-120"/>
                  <a:ea typeface="微軟正黑體" panose="020B0604030504040204" pitchFamily="34" charset="-120"/>
                  <a:cs typeface="Times New Roman" pitchFamily="18" charset="0"/>
                </a:rPr>
                <a:t>70%</a:t>
              </a:r>
              <a:r>
                <a:rPr lang="zh-TW" altLang="en-US" sz="2000" kern="0" dirty="0">
                  <a:solidFill>
                    <a:srgbClr val="000000"/>
                  </a:solidFill>
                  <a:latin typeface="微軟正黑體" panose="020B0604030504040204" pitchFamily="34" charset="-120"/>
                  <a:ea typeface="微軟正黑體" panose="020B0604030504040204" pitchFamily="34" charset="-120"/>
                  <a:cs typeface="Times New Roman" pitchFamily="18" charset="0"/>
                </a:rPr>
                <a:t>由</a:t>
              </a:r>
              <a:r>
                <a:rPr lang="zh-TW" altLang="en-US" sz="2000" b="1" kern="0" dirty="0">
                  <a:solidFill>
                    <a:srgbClr val="000000"/>
                  </a:solidFill>
                  <a:latin typeface="微軟正黑體" panose="020B0604030504040204" pitchFamily="34" charset="-120"/>
                  <a:ea typeface="微軟正黑體" panose="020B0604030504040204" pitchFamily="34" charset="-120"/>
                  <a:cs typeface="Times New Roman" pitchFamily="18" charset="0"/>
                </a:rPr>
                <a:t>各院</a:t>
              </a:r>
              <a:r>
                <a:rPr lang="zh-TW" altLang="en-US" sz="2000" kern="0" dirty="0">
                  <a:solidFill>
                    <a:srgbClr val="000000"/>
                  </a:solidFill>
                  <a:latin typeface="微軟正黑體" panose="020B0604030504040204" pitchFamily="34" charset="-120"/>
                  <a:ea typeface="微軟正黑體" panose="020B0604030504040204" pitchFamily="34" charset="-120"/>
                  <a:cs typeface="Times New Roman" pitchFamily="18" charset="0"/>
                </a:rPr>
                <a:t>依規定自行運用。</a:t>
              </a:r>
              <a:r>
                <a:rPr lang="en-US" altLang="zh-TW" sz="2000" kern="0" dirty="0">
                  <a:solidFill>
                    <a:srgbClr val="000000"/>
                  </a:solidFill>
                  <a:latin typeface="微軟正黑體" panose="020B0604030504040204" pitchFamily="34" charset="-120"/>
                  <a:ea typeface="微軟正黑體" panose="020B0604030504040204" pitchFamily="34" charset="-120"/>
                  <a:cs typeface="Times New Roman" pitchFamily="18" charset="0"/>
                </a:rPr>
                <a:t>(</a:t>
              </a:r>
              <a:r>
                <a:rPr lang="zh-TW" altLang="en-US" sz="2000" kern="0" dirty="0">
                  <a:solidFill>
                    <a:srgbClr val="000000"/>
                  </a:solidFill>
                  <a:latin typeface="微軟正黑體" panose="020B0604030504040204" pitchFamily="34" charset="-120"/>
                  <a:ea typeface="微軟正黑體" panose="020B0604030504040204" pitchFamily="34" charset="-120"/>
                  <a:cs typeface="Times New Roman" pitchFamily="18" charset="0"/>
                </a:rPr>
                <a:t>編列上限</a:t>
              </a:r>
              <a:r>
                <a:rPr lang="en-US" altLang="zh-TW" sz="2000" kern="0" dirty="0">
                  <a:solidFill>
                    <a:srgbClr val="000000"/>
                  </a:solidFill>
                  <a:latin typeface="微軟正黑體" panose="020B0604030504040204" pitchFamily="34" charset="-120"/>
                  <a:ea typeface="微軟正黑體" panose="020B0604030504040204" pitchFamily="34" charset="-120"/>
                  <a:cs typeface="Times New Roman" pitchFamily="18" charset="0"/>
                </a:rPr>
                <a:t>)</a:t>
              </a:r>
              <a:endParaRPr lang="zh-TW" altLang="en-US" sz="2000" kern="0" dirty="0">
                <a:solidFill>
                  <a:srgbClr val="000000"/>
                </a:solidFill>
                <a:latin typeface="微軟正黑體" panose="020B0604030504040204" pitchFamily="34" charset="-120"/>
                <a:ea typeface="微軟正黑體" panose="020B0604030504040204" pitchFamily="34" charset="-120"/>
                <a:cs typeface="Times New Roman" pitchFamily="18" charset="0"/>
              </a:endParaRPr>
            </a:p>
          </p:txBody>
        </p:sp>
        <p:sp>
          <p:nvSpPr>
            <p:cNvPr id="18" name="矩形 17"/>
            <p:cNvSpPr/>
            <p:nvPr/>
          </p:nvSpPr>
          <p:spPr bwMode="auto">
            <a:xfrm>
              <a:off x="5652121" y="1083530"/>
              <a:ext cx="2020887" cy="337473"/>
            </a:xfrm>
            <a:prstGeom prst="rect">
              <a:avLst/>
            </a:prstGeom>
          </p:spPr>
          <p:txBody>
            <a:bodyPr>
              <a:spAutoFit/>
            </a:bodyPr>
            <a:lstStyle/>
            <a:p>
              <a:pPr>
                <a:defRPr/>
              </a:pPr>
              <a:r>
                <a:rPr lang="zh-TW" altLang="en-US" sz="2000" b="1" dirty="0">
                  <a:solidFill>
                    <a:srgbClr val="104876"/>
                  </a:solidFill>
                  <a:latin typeface="微软雅黑" panose="020B0503020204020204" pitchFamily="34" charset="-122"/>
                  <a:ea typeface="微软雅黑" panose="020B0503020204020204" pitchFamily="34" charset="-122"/>
                </a:rPr>
                <a:t>碩專班預算編列</a:t>
              </a:r>
            </a:p>
          </p:txBody>
        </p:sp>
        <p:grpSp>
          <p:nvGrpSpPr>
            <p:cNvPr id="6" name="群組 5"/>
            <p:cNvGrpSpPr/>
            <p:nvPr/>
          </p:nvGrpSpPr>
          <p:grpSpPr>
            <a:xfrm>
              <a:off x="4799046" y="3938466"/>
              <a:ext cx="756000" cy="792000"/>
              <a:chOff x="4788026" y="4386309"/>
              <a:chExt cx="756000" cy="792000"/>
            </a:xfrm>
          </p:grpSpPr>
          <p:sp>
            <p:nvSpPr>
              <p:cNvPr id="19" name="六边形 18"/>
              <p:cNvSpPr/>
              <p:nvPr/>
            </p:nvSpPr>
            <p:spPr>
              <a:xfrm rot="16200000">
                <a:off x="4770026" y="4404309"/>
                <a:ext cx="792000" cy="756000"/>
              </a:xfrm>
              <a:prstGeom prst="hexagon">
                <a:avLst/>
              </a:prstGeom>
              <a:solidFill>
                <a:srgbClr val="0070C0"/>
              </a:solidFill>
              <a:ln w="15875" cap="rnd">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20" name="TextBox 19"/>
              <p:cNvSpPr txBox="1"/>
              <p:nvPr/>
            </p:nvSpPr>
            <p:spPr>
              <a:xfrm>
                <a:off x="4900252" y="4520962"/>
                <a:ext cx="548419" cy="463227"/>
              </a:xfrm>
              <a:prstGeom prst="rect">
                <a:avLst/>
              </a:prstGeom>
              <a:noFill/>
            </p:spPr>
            <p:txBody>
              <a:bodyPr wrap="none" rtlCol="0">
                <a:spAutoFit/>
              </a:bodyPr>
              <a:lstStyle/>
              <a:p>
                <a:pPr algn="ctr"/>
                <a:r>
                  <a:rPr lang="en-US" altLang="zh-CN" sz="3200" dirty="0">
                    <a:solidFill>
                      <a:schemeClr val="bg1"/>
                    </a:solidFill>
                    <a:latin typeface="微软雅黑" panose="020B0503020204020204" pitchFamily="34" charset="-122"/>
                    <a:ea typeface="微软雅黑" panose="020B0503020204020204" pitchFamily="34" charset="-122"/>
                  </a:rPr>
                  <a:t>04</a:t>
                </a:r>
                <a:endParaRPr lang="zh-CN" altLang="en-US" sz="3200" dirty="0">
                  <a:solidFill>
                    <a:schemeClr val="bg1"/>
                  </a:solidFill>
                  <a:latin typeface="微软雅黑" panose="020B0503020204020204" pitchFamily="34" charset="-122"/>
                  <a:ea typeface="微软雅黑" panose="020B0503020204020204" pitchFamily="34" charset="-122"/>
                </a:endParaRPr>
              </a:p>
            </p:txBody>
          </p:sp>
        </p:grpSp>
        <p:sp>
          <p:nvSpPr>
            <p:cNvPr id="21" name="TextBox 20"/>
            <p:cNvSpPr txBox="1"/>
            <p:nvPr/>
          </p:nvSpPr>
          <p:spPr bwMode="auto">
            <a:xfrm>
              <a:off x="5652124" y="4320000"/>
              <a:ext cx="2952328" cy="621700"/>
            </a:xfrm>
            <a:prstGeom prst="rect">
              <a:avLst/>
            </a:prstGeom>
            <a:noFill/>
          </p:spPr>
          <p:txBody>
            <a:bodyPr wrap="square">
              <a:spAutoFit/>
            </a:bodyPr>
            <a:lstStyle/>
            <a:p>
              <a:pPr marL="285750" indent="-285750">
                <a:buFont typeface="Wingdings" pitchFamily="2" charset="2"/>
                <a:buChar char="u"/>
                <a:defRPr/>
              </a:pPr>
              <a:r>
                <a:rPr lang="zh-TW" altLang="en-US" sz="2000" kern="0" dirty="0">
                  <a:solidFill>
                    <a:sysClr val="windowText" lastClr="000000"/>
                  </a:solidFill>
                  <a:latin typeface="微軟正黑體" panose="020B0604030504040204" pitchFamily="34" charset="-120"/>
                  <a:ea typeface="微軟正黑體" panose="020B0604030504040204" pitchFamily="34" charset="-120"/>
                </a:rPr>
                <a:t>輔仁大學預算要點</a:t>
              </a:r>
            </a:p>
            <a:p>
              <a:pPr marL="285750" indent="-285750">
                <a:spcBef>
                  <a:spcPts val="600"/>
                </a:spcBef>
                <a:buFont typeface="Wingdings" pitchFamily="2" charset="2"/>
                <a:buChar char="u"/>
                <a:defRPr/>
              </a:pPr>
              <a:r>
                <a:rPr lang="zh-TW" altLang="en-US" sz="2000" kern="0" dirty="0">
                  <a:solidFill>
                    <a:sysClr val="windowText" lastClr="000000"/>
                  </a:solidFill>
                  <a:latin typeface="微軟正黑體" panose="020B0604030504040204" pitchFamily="34" charset="-120"/>
                  <a:ea typeface="微軟正黑體" panose="020B0604030504040204" pitchFamily="34" charset="-120"/>
                </a:rPr>
                <a:t>輔仁大學預算執行辦法</a:t>
              </a:r>
            </a:p>
          </p:txBody>
        </p:sp>
        <p:sp>
          <p:nvSpPr>
            <p:cNvPr id="22" name="矩形 21"/>
            <p:cNvSpPr/>
            <p:nvPr/>
          </p:nvSpPr>
          <p:spPr bwMode="auto">
            <a:xfrm>
              <a:off x="5667272" y="3847334"/>
              <a:ext cx="2020887" cy="337473"/>
            </a:xfrm>
            <a:prstGeom prst="rect">
              <a:avLst/>
            </a:prstGeom>
          </p:spPr>
          <p:txBody>
            <a:bodyPr>
              <a:spAutoFit/>
            </a:bodyPr>
            <a:lstStyle/>
            <a:p>
              <a:pPr>
                <a:defRPr/>
              </a:pPr>
              <a:r>
                <a:rPr lang="zh-TW" altLang="en-US" sz="2000" b="1" dirty="0">
                  <a:solidFill>
                    <a:srgbClr val="104876"/>
                  </a:solidFill>
                  <a:latin typeface="微软雅黑" panose="020B0503020204020204" pitchFamily="34" charset="-122"/>
                  <a:ea typeface="微软雅黑" panose="020B0503020204020204" pitchFamily="34" charset="-122"/>
                </a:rPr>
                <a:t>相關規定</a:t>
              </a:r>
              <a:endParaRPr lang="zh-CN" altLang="en-US" sz="2000" b="1" dirty="0">
                <a:solidFill>
                  <a:srgbClr val="104876"/>
                </a:solidFill>
              </a:endParaRPr>
            </a:p>
          </p:txBody>
        </p:sp>
      </p:grpSp>
      <p:grpSp>
        <p:nvGrpSpPr>
          <p:cNvPr id="27" name="群組 26">
            <a:extLst>
              <a:ext uri="{FF2B5EF4-FFF2-40B4-BE49-F238E27FC236}">
                <a16:creationId xmlns:a16="http://schemas.microsoft.com/office/drawing/2014/main" id="{3CD4E57B-CF34-433B-93E9-1FFE7C7BE1FC}"/>
              </a:ext>
            </a:extLst>
          </p:cNvPr>
          <p:cNvGrpSpPr/>
          <p:nvPr/>
        </p:nvGrpSpPr>
        <p:grpSpPr>
          <a:xfrm>
            <a:off x="145858" y="275512"/>
            <a:ext cx="3996267" cy="914400"/>
            <a:chOff x="8349927" y="162485"/>
            <a:chExt cx="3996267" cy="914400"/>
          </a:xfrm>
        </p:grpSpPr>
        <p:pic>
          <p:nvPicPr>
            <p:cNvPr id="28" name="圖片 27">
              <a:extLst>
                <a:ext uri="{FF2B5EF4-FFF2-40B4-BE49-F238E27FC236}">
                  <a16:creationId xmlns:a16="http://schemas.microsoft.com/office/drawing/2014/main" id="{C73BFC03-9C47-4045-BA04-7B004CDB89D9}"/>
                </a:ext>
              </a:extLst>
            </p:cNvPr>
            <p:cNvPicPr>
              <a:picLocks noChangeAspect="1"/>
            </p:cNvPicPr>
            <p:nvPr/>
          </p:nvPicPr>
          <p:blipFill>
            <a:blip r:embed="rId3"/>
            <a:stretch>
              <a:fillRect/>
            </a:stretch>
          </p:blipFill>
          <p:spPr>
            <a:xfrm>
              <a:off x="8349927" y="162485"/>
              <a:ext cx="3996267" cy="914400"/>
            </a:xfrm>
            <a:prstGeom prst="rect">
              <a:avLst/>
            </a:prstGeom>
          </p:spPr>
        </p:pic>
        <p:sp>
          <p:nvSpPr>
            <p:cNvPr id="29" name="文字方塊 28">
              <a:extLst>
                <a:ext uri="{FF2B5EF4-FFF2-40B4-BE49-F238E27FC236}">
                  <a16:creationId xmlns:a16="http://schemas.microsoft.com/office/drawing/2014/main" id="{E20500CA-F103-4239-84EC-18E539A9C1E1}"/>
                </a:ext>
              </a:extLst>
            </p:cNvPr>
            <p:cNvSpPr txBox="1"/>
            <p:nvPr/>
          </p:nvSpPr>
          <p:spPr>
            <a:xfrm>
              <a:off x="9140000" y="239101"/>
              <a:ext cx="2926206" cy="523220"/>
            </a:xfrm>
            <a:prstGeom prst="rect">
              <a:avLst/>
            </a:prstGeom>
            <a:noFill/>
          </p:spPr>
          <p:txBody>
            <a:bodyPr wrap="square" rtlCol="0">
              <a:spAutoFit/>
            </a:bodyPr>
            <a:lstStyle/>
            <a:p>
              <a:pPr algn="dist"/>
              <a:r>
                <a:rPr kumimoji="1" lang="zh-TW" altLang="en-US" sz="2800" dirty="0">
                  <a:solidFill>
                    <a:schemeClr val="bg1"/>
                  </a:solidFill>
                  <a:latin typeface="微軟正黑體" panose="020B0604030504040204" pitchFamily="34" charset="-120"/>
                  <a:ea typeface="微軟正黑體" panose="020B0604030504040204" pitchFamily="34" charset="-120"/>
                  <a:cs typeface="DFMingBold-B5"/>
                </a:rPr>
                <a:t>其他注意事項</a:t>
              </a:r>
              <a:endParaRPr kumimoji="1" lang="en-US" altLang="zh-TW" sz="2800" dirty="0">
                <a:solidFill>
                  <a:schemeClr val="bg1"/>
                </a:solidFill>
                <a:latin typeface="微軟正黑體" panose="020B0604030504040204" pitchFamily="34" charset="-120"/>
                <a:ea typeface="微軟正黑體" panose="020B0604030504040204" pitchFamily="34" charset="-120"/>
                <a:cs typeface="DFMingBold-B5"/>
              </a:endParaRPr>
            </a:p>
          </p:txBody>
        </p:sp>
      </p:grpSp>
      <p:sp>
        <p:nvSpPr>
          <p:cNvPr id="23" name="投影片編號版面配置區 22"/>
          <p:cNvSpPr>
            <a:spLocks noGrp="1"/>
          </p:cNvSpPr>
          <p:nvPr>
            <p:ph type="sldNum" sz="quarter" idx="12"/>
          </p:nvPr>
        </p:nvSpPr>
        <p:spPr>
          <a:xfrm>
            <a:off x="8804564" y="6348695"/>
            <a:ext cx="2743200" cy="365125"/>
          </a:xfrm>
        </p:spPr>
        <p:txBody>
          <a:bodyPr/>
          <a:lstStyle/>
          <a:p>
            <a:pPr defTabSz="685800">
              <a:defRPr/>
            </a:pPr>
            <a:fld id="{3AE51418-92E6-4EE9-A380-53ED344AA46E}" type="slidenum">
              <a:rPr lang="zh-TW" altLang="en-US" smtClean="0">
                <a:solidFill>
                  <a:prstClr val="black">
                    <a:tint val="75000"/>
                  </a:prstClr>
                </a:solidFill>
              </a:rPr>
              <a:pPr defTabSz="685800">
                <a:defRPr/>
              </a:pPr>
              <a:t>27</a:t>
            </a:fld>
            <a:endParaRPr lang="zh-TW" altLang="en-US" dirty="0">
              <a:solidFill>
                <a:prstClr val="black">
                  <a:tint val="75000"/>
                </a:prstClr>
              </a:solidFill>
            </a:endParaRPr>
          </a:p>
        </p:txBody>
      </p:sp>
    </p:spTree>
    <p:extLst>
      <p:ext uri="{BB962C8B-B14F-4D97-AF65-F5344CB8AC3E}">
        <p14:creationId xmlns:p14="http://schemas.microsoft.com/office/powerpoint/2010/main" val="763147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0" y="1714992"/>
            <a:ext cx="12223243" cy="4176464"/>
          </a:xfrm>
          <a:prstGeom prst="rect">
            <a:avLst/>
          </a:prstGeom>
          <a:solidFill>
            <a:srgbClr val="417B9D"/>
          </a:solidFill>
          <a:ln>
            <a:solidFill>
              <a:srgbClr val="417B9D"/>
            </a:solidFill>
          </a:ln>
        </p:spPr>
        <p:style>
          <a:lnRef idx="2">
            <a:schemeClr val="accent1">
              <a:shade val="50000"/>
            </a:schemeClr>
          </a:lnRef>
          <a:fillRef idx="1">
            <a:schemeClr val="accent1"/>
          </a:fillRef>
          <a:effectRef idx="0">
            <a:schemeClr val="accent1"/>
          </a:effectRef>
          <a:fontRef idx="minor">
            <a:schemeClr val="lt1"/>
          </a:fontRef>
        </p:style>
        <p:txBody>
          <a:bodyPr lIns="121678" tIns="60838" rIns="121678" bIns="60838" spcCol="0" rtlCol="0" anchor="ctr"/>
          <a:lstStyle/>
          <a:p>
            <a:pPr algn="ctr"/>
            <a:endParaRPr lang="zh-CN" altLang="en-US"/>
          </a:p>
        </p:txBody>
      </p:sp>
      <p:sp>
        <p:nvSpPr>
          <p:cNvPr id="5" name="TextBox 14"/>
          <p:cNvSpPr txBox="1"/>
          <p:nvPr/>
        </p:nvSpPr>
        <p:spPr>
          <a:xfrm>
            <a:off x="2105890" y="2520162"/>
            <a:ext cx="8395855" cy="807920"/>
          </a:xfrm>
          <a:prstGeom prst="rect">
            <a:avLst/>
          </a:prstGeom>
          <a:noFill/>
        </p:spPr>
        <p:txBody>
          <a:bodyPr wrap="square" lIns="68588" tIns="34293" rIns="68588" bIns="34293" rtlCol="0">
            <a:spAutoFit/>
          </a:bodyPr>
          <a:lstStyle/>
          <a:p>
            <a:pPr algn="ctr"/>
            <a:r>
              <a:rPr lang="de-DE" altLang="zh-TW" sz="4800" b="1"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1</a:t>
            </a:r>
            <a:r>
              <a:rPr lang="en-US" altLang="zh-TW" sz="4800" b="1"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13</a:t>
            </a:r>
            <a:r>
              <a:rPr lang="zh-TW" altLang="de-DE" sz="4800" b="1" dirty="0">
                <a:solidFill>
                  <a:schemeClr val="bg1"/>
                </a:solidFill>
                <a:latin typeface="標楷體" panose="03000509000000000000" pitchFamily="65" charset="-120"/>
                <a:ea typeface="標楷體" panose="03000509000000000000" pitchFamily="65" charset="-120"/>
              </a:rPr>
              <a:t>學年度預算編列原則</a:t>
            </a:r>
            <a:r>
              <a:rPr lang="zh-TW" altLang="en-US" sz="4800" b="1" dirty="0">
                <a:solidFill>
                  <a:schemeClr val="bg1"/>
                </a:solidFill>
                <a:latin typeface="標楷體" panose="03000509000000000000" pitchFamily="65" charset="-120"/>
                <a:ea typeface="標楷體" panose="03000509000000000000" pitchFamily="65" charset="-120"/>
              </a:rPr>
              <a:t>說明</a:t>
            </a:r>
            <a:endParaRPr lang="zh-TW" altLang="de-DE" sz="4800" b="1" dirty="0">
              <a:solidFill>
                <a:schemeClr val="bg1"/>
              </a:solidFill>
              <a:latin typeface="標楷體" panose="03000509000000000000" pitchFamily="65" charset="-120"/>
              <a:ea typeface="標楷體" panose="03000509000000000000" pitchFamily="65" charset="-120"/>
            </a:endParaRPr>
          </a:p>
        </p:txBody>
      </p:sp>
      <p:sp>
        <p:nvSpPr>
          <p:cNvPr id="8" name="矩形 7"/>
          <p:cNvSpPr/>
          <p:nvPr/>
        </p:nvSpPr>
        <p:spPr>
          <a:xfrm>
            <a:off x="3948546" y="4055770"/>
            <a:ext cx="4073236" cy="707886"/>
          </a:xfrm>
          <a:prstGeom prst="rect">
            <a:avLst/>
          </a:prstGeom>
        </p:spPr>
        <p:txBody>
          <a:bodyPr wrap="square">
            <a:spAutoFit/>
          </a:bodyPr>
          <a:lstStyle/>
          <a:p>
            <a:pPr algn="ctr">
              <a:defRPr/>
            </a:pPr>
            <a:r>
              <a:rPr lang="zh-TW" altLang="de-DE" sz="4000" kern="0" dirty="0">
                <a:solidFill>
                  <a:schemeClr val="bg1"/>
                </a:solidFill>
                <a:latin typeface="標楷體" panose="03000509000000000000" pitchFamily="65" charset="-120"/>
                <a:ea typeface="標楷體" panose="03000509000000000000" pitchFamily="65" charset="-120"/>
              </a:rPr>
              <a:t>主講人：</a:t>
            </a:r>
            <a:r>
              <a:rPr lang="zh-TW" altLang="en-US" sz="4000" kern="0" dirty="0">
                <a:solidFill>
                  <a:schemeClr val="bg1"/>
                </a:solidFill>
                <a:latin typeface="標楷體" panose="03000509000000000000" pitchFamily="65" charset="-120"/>
                <a:ea typeface="標楷體" panose="03000509000000000000" pitchFamily="65" charset="-120"/>
              </a:rPr>
              <a:t>邱淑芬</a:t>
            </a:r>
            <a:endParaRPr lang="zh-TW" altLang="de-DE" sz="4000" kern="0" dirty="0">
              <a:solidFill>
                <a:schemeClr val="bg1"/>
              </a:solidFill>
              <a:latin typeface="標楷體" panose="03000509000000000000" pitchFamily="65" charset="-120"/>
              <a:ea typeface="標楷體" panose="03000509000000000000" pitchFamily="65" charset="-120"/>
            </a:endParaRPr>
          </a:p>
        </p:txBody>
      </p:sp>
      <p:sp>
        <p:nvSpPr>
          <p:cNvPr id="3" name="投影片編號版面配置區 2"/>
          <p:cNvSpPr>
            <a:spLocks noGrp="1"/>
          </p:cNvSpPr>
          <p:nvPr>
            <p:ph type="sldNum" sz="quarter" idx="12"/>
          </p:nvPr>
        </p:nvSpPr>
        <p:spPr/>
        <p:txBody>
          <a:bodyPr/>
          <a:lstStyle/>
          <a:p>
            <a:fld id="{49F25161-6D8E-664C-90FD-DD969A813E5B}" type="slidenum">
              <a:rPr kumimoji="1" lang="zh-TW" altLang="en-US" smtClean="0"/>
              <a:pPr/>
              <a:t>3</a:t>
            </a:fld>
            <a:endParaRPr kumimoji="1" lang="zh-TW" altLang="en-US" dirty="0"/>
          </a:p>
        </p:txBody>
      </p:sp>
    </p:spTree>
    <p:extLst>
      <p:ext uri="{BB962C8B-B14F-4D97-AF65-F5344CB8AC3E}">
        <p14:creationId xmlns:p14="http://schemas.microsoft.com/office/powerpoint/2010/main" val="2761656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0" name="群組 139"/>
          <p:cNvGrpSpPr/>
          <p:nvPr/>
        </p:nvGrpSpPr>
        <p:grpSpPr>
          <a:xfrm>
            <a:off x="400062" y="1861625"/>
            <a:ext cx="11493602" cy="3759096"/>
            <a:chOff x="285314" y="1953568"/>
            <a:chExt cx="11493602" cy="3759096"/>
          </a:xfrm>
        </p:grpSpPr>
        <p:grpSp>
          <p:nvGrpSpPr>
            <p:cNvPr id="6" name="组合 5"/>
            <p:cNvGrpSpPr/>
            <p:nvPr/>
          </p:nvGrpSpPr>
          <p:grpSpPr>
            <a:xfrm>
              <a:off x="285314" y="3266046"/>
              <a:ext cx="11493602" cy="977215"/>
              <a:chOff x="623889" y="3209929"/>
              <a:chExt cx="10944224" cy="438144"/>
            </a:xfrm>
            <a:solidFill>
              <a:schemeClr val="accent1">
                <a:lumMod val="50000"/>
              </a:schemeClr>
            </a:solidFill>
          </p:grpSpPr>
          <p:sp>
            <p:nvSpPr>
              <p:cNvPr id="7" name="矩形 6"/>
              <p:cNvSpPr/>
              <p:nvPr/>
            </p:nvSpPr>
            <p:spPr>
              <a:xfrm>
                <a:off x="623889" y="3344465"/>
                <a:ext cx="50397"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prstClr val="white"/>
                  </a:solidFill>
                </a:endParaRPr>
              </a:p>
            </p:txBody>
          </p:sp>
          <p:sp>
            <p:nvSpPr>
              <p:cNvPr id="8" name="矩形 7"/>
              <p:cNvSpPr/>
              <p:nvPr/>
            </p:nvSpPr>
            <p:spPr>
              <a:xfrm>
                <a:off x="717047" y="3344465"/>
                <a:ext cx="107093"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prstClr val="white"/>
                  </a:solidFill>
                </a:endParaRPr>
              </a:p>
            </p:txBody>
          </p:sp>
          <p:sp>
            <p:nvSpPr>
              <p:cNvPr id="9" name="矩形 8"/>
              <p:cNvSpPr/>
              <p:nvPr/>
            </p:nvSpPr>
            <p:spPr>
              <a:xfrm>
                <a:off x="866901" y="3344465"/>
                <a:ext cx="198437"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prstClr val="white"/>
                  </a:solidFill>
                </a:endParaRPr>
              </a:p>
            </p:txBody>
          </p:sp>
          <p:sp>
            <p:nvSpPr>
              <p:cNvPr id="10" name="矩形 9"/>
              <p:cNvSpPr/>
              <p:nvPr/>
            </p:nvSpPr>
            <p:spPr>
              <a:xfrm>
                <a:off x="1108099" y="3344465"/>
                <a:ext cx="9613876"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prstClr val="white"/>
                  </a:solidFill>
                </a:endParaRPr>
              </a:p>
            </p:txBody>
          </p:sp>
          <p:sp>
            <p:nvSpPr>
              <p:cNvPr id="11" name="矩形 10"/>
              <p:cNvSpPr/>
              <p:nvPr/>
            </p:nvSpPr>
            <p:spPr>
              <a:xfrm>
                <a:off x="10994902" y="3344465"/>
                <a:ext cx="107093"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prstClr val="white"/>
                  </a:solidFill>
                </a:endParaRPr>
              </a:p>
            </p:txBody>
          </p:sp>
          <p:sp>
            <p:nvSpPr>
              <p:cNvPr id="12" name="矩形 11"/>
              <p:cNvSpPr/>
              <p:nvPr/>
            </p:nvSpPr>
            <p:spPr>
              <a:xfrm>
                <a:off x="10759220" y="3344465"/>
                <a:ext cx="198437"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prstClr val="white"/>
                  </a:solidFill>
                </a:endParaRPr>
              </a:p>
            </p:txBody>
          </p:sp>
          <p:sp>
            <p:nvSpPr>
              <p:cNvPr id="13" name="等腰三角形 12"/>
              <p:cNvSpPr/>
              <p:nvPr/>
            </p:nvSpPr>
            <p:spPr>
              <a:xfrm rot="5400000">
                <a:off x="11159803" y="3239763"/>
                <a:ext cx="438144" cy="37847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prstClr val="white"/>
                  </a:solidFill>
                </a:endParaRPr>
              </a:p>
            </p:txBody>
          </p:sp>
        </p:grpSp>
        <p:grpSp>
          <p:nvGrpSpPr>
            <p:cNvPr id="139" name="群組 138"/>
            <p:cNvGrpSpPr/>
            <p:nvPr/>
          </p:nvGrpSpPr>
          <p:grpSpPr>
            <a:xfrm>
              <a:off x="360833" y="3564419"/>
              <a:ext cx="1791245" cy="1965289"/>
              <a:chOff x="360833" y="3564419"/>
              <a:chExt cx="1791245" cy="1965289"/>
            </a:xfrm>
          </p:grpSpPr>
          <p:grpSp>
            <p:nvGrpSpPr>
              <p:cNvPr id="79" name="群組 78"/>
              <p:cNvGrpSpPr/>
              <p:nvPr/>
            </p:nvGrpSpPr>
            <p:grpSpPr>
              <a:xfrm>
                <a:off x="360833" y="3564419"/>
                <a:ext cx="381487" cy="1965289"/>
                <a:chOff x="556583" y="3564420"/>
                <a:chExt cx="381487" cy="2039295"/>
              </a:xfrm>
            </p:grpSpPr>
            <p:sp>
              <p:nvSpPr>
                <p:cNvPr id="75" name="流程圖: 接點 74"/>
                <p:cNvSpPr/>
                <p:nvPr/>
              </p:nvSpPr>
              <p:spPr>
                <a:xfrm>
                  <a:off x="556583" y="3564420"/>
                  <a:ext cx="381487" cy="375834"/>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zh-TW" altLang="en-US"/>
                </a:p>
              </p:txBody>
            </p:sp>
            <p:cxnSp>
              <p:nvCxnSpPr>
                <p:cNvPr id="77" name="直線接點 76"/>
                <p:cNvCxnSpPr>
                  <a:stCxn id="75" idx="4"/>
                </p:cNvCxnSpPr>
                <p:nvPr/>
              </p:nvCxnSpPr>
              <p:spPr>
                <a:xfrm flipH="1">
                  <a:off x="747326" y="3940254"/>
                  <a:ext cx="1" cy="1551394"/>
                </a:xfrm>
                <a:prstGeom prst="line">
                  <a:avLst/>
                </a:prstGeom>
              </p:spPr>
              <p:style>
                <a:lnRef idx="2">
                  <a:schemeClr val="accent1"/>
                </a:lnRef>
                <a:fillRef idx="0">
                  <a:schemeClr val="accent1"/>
                </a:fillRef>
                <a:effectRef idx="1">
                  <a:schemeClr val="accent1"/>
                </a:effectRef>
                <a:fontRef idx="minor">
                  <a:schemeClr val="tx1"/>
                </a:fontRef>
              </p:style>
            </p:cxnSp>
            <p:sp>
              <p:nvSpPr>
                <p:cNvPr id="78" name="流程圖: 接點 77"/>
                <p:cNvSpPr/>
                <p:nvPr/>
              </p:nvSpPr>
              <p:spPr>
                <a:xfrm flipV="1">
                  <a:off x="701606" y="5491648"/>
                  <a:ext cx="108000" cy="112067"/>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zh-TW" altLang="en-US"/>
                </a:p>
              </p:txBody>
            </p:sp>
          </p:grpSp>
          <p:sp>
            <p:nvSpPr>
              <p:cNvPr id="80" name="文字方塊 79"/>
              <p:cNvSpPr txBox="1"/>
              <p:nvPr/>
            </p:nvSpPr>
            <p:spPr>
              <a:xfrm>
                <a:off x="523575" y="4422623"/>
                <a:ext cx="1628503" cy="1015663"/>
              </a:xfrm>
              <a:prstGeom prst="rect">
                <a:avLst/>
              </a:prstGeom>
              <a:noFill/>
            </p:spPr>
            <p:txBody>
              <a:bodyPr wrap="square" rtlCol="0">
                <a:spAutoFit/>
              </a:bodyPr>
              <a:lstStyle/>
              <a:p>
                <a:r>
                  <a:rPr lang="en-US" altLang="zh-TW" sz="2400" b="1" dirty="0">
                    <a:solidFill>
                      <a:schemeClr val="tx2">
                        <a:lumMod val="60000"/>
                        <a:lumOff val="40000"/>
                      </a:schemeClr>
                    </a:solidFill>
                    <a:latin typeface="微軟正黑體" panose="020B0604030504040204" pitchFamily="34" charset="-120"/>
                    <a:ea typeface="微軟正黑體" panose="020B0604030504040204" pitchFamily="34" charset="-120"/>
                  </a:rPr>
                  <a:t>112.11.29</a:t>
                </a:r>
              </a:p>
              <a:p>
                <a:r>
                  <a:rPr lang="zh-TW" altLang="en-US" dirty="0">
                    <a:solidFill>
                      <a:schemeClr val="accent1">
                        <a:lumMod val="50000"/>
                      </a:schemeClr>
                    </a:solidFill>
                    <a:latin typeface="微軟正黑體" panose="020B0604030504040204" pitchFamily="34" charset="-120"/>
                    <a:ea typeface="微軟正黑體" panose="020B0604030504040204" pitchFamily="34" charset="-120"/>
                  </a:rPr>
                  <a:t>召開第一次預算審查委員會</a:t>
                </a:r>
              </a:p>
            </p:txBody>
          </p:sp>
        </p:grpSp>
        <p:grpSp>
          <p:nvGrpSpPr>
            <p:cNvPr id="133" name="群組 132"/>
            <p:cNvGrpSpPr/>
            <p:nvPr/>
          </p:nvGrpSpPr>
          <p:grpSpPr>
            <a:xfrm>
              <a:off x="4059063" y="3575898"/>
              <a:ext cx="1796813" cy="1965289"/>
              <a:chOff x="4793499" y="3564420"/>
              <a:chExt cx="1796813" cy="1965289"/>
            </a:xfrm>
          </p:grpSpPr>
          <p:grpSp>
            <p:nvGrpSpPr>
              <p:cNvPr id="92" name="群組 91"/>
              <p:cNvGrpSpPr/>
              <p:nvPr/>
            </p:nvGrpSpPr>
            <p:grpSpPr>
              <a:xfrm>
                <a:off x="4793499" y="3564420"/>
                <a:ext cx="381487" cy="1965289"/>
                <a:chOff x="556583" y="3564420"/>
                <a:chExt cx="381487" cy="2039295"/>
              </a:xfrm>
            </p:grpSpPr>
            <p:sp>
              <p:nvSpPr>
                <p:cNvPr id="93" name="流程圖: 接點 92"/>
                <p:cNvSpPr/>
                <p:nvPr/>
              </p:nvSpPr>
              <p:spPr>
                <a:xfrm>
                  <a:off x="556583" y="3564420"/>
                  <a:ext cx="381487" cy="375834"/>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zh-TW" altLang="en-US"/>
                </a:p>
              </p:txBody>
            </p:sp>
            <p:cxnSp>
              <p:nvCxnSpPr>
                <p:cNvPr id="94" name="直線接點 93"/>
                <p:cNvCxnSpPr>
                  <a:stCxn id="93" idx="4"/>
                </p:cNvCxnSpPr>
                <p:nvPr/>
              </p:nvCxnSpPr>
              <p:spPr>
                <a:xfrm flipH="1">
                  <a:off x="747326" y="3940254"/>
                  <a:ext cx="1" cy="1551394"/>
                </a:xfrm>
                <a:prstGeom prst="line">
                  <a:avLst/>
                </a:prstGeom>
              </p:spPr>
              <p:style>
                <a:lnRef idx="2">
                  <a:schemeClr val="accent1"/>
                </a:lnRef>
                <a:fillRef idx="0">
                  <a:schemeClr val="accent1"/>
                </a:fillRef>
                <a:effectRef idx="1">
                  <a:schemeClr val="accent1"/>
                </a:effectRef>
                <a:fontRef idx="minor">
                  <a:schemeClr val="tx1"/>
                </a:fontRef>
              </p:style>
            </p:cxnSp>
            <p:sp>
              <p:nvSpPr>
                <p:cNvPr id="95" name="流程圖: 接點 94"/>
                <p:cNvSpPr/>
                <p:nvPr/>
              </p:nvSpPr>
              <p:spPr>
                <a:xfrm flipV="1">
                  <a:off x="701606" y="5491648"/>
                  <a:ext cx="108000" cy="112067"/>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zh-TW" altLang="en-US"/>
                </a:p>
              </p:txBody>
            </p:sp>
          </p:grpSp>
          <p:sp>
            <p:nvSpPr>
              <p:cNvPr id="116" name="文字方塊 115"/>
              <p:cNvSpPr txBox="1"/>
              <p:nvPr/>
            </p:nvSpPr>
            <p:spPr>
              <a:xfrm>
                <a:off x="4961809" y="4406044"/>
                <a:ext cx="1628503" cy="1015663"/>
              </a:xfrm>
              <a:prstGeom prst="rect">
                <a:avLst/>
              </a:prstGeom>
              <a:noFill/>
            </p:spPr>
            <p:txBody>
              <a:bodyPr wrap="square" rtlCol="0">
                <a:spAutoFit/>
              </a:bodyPr>
              <a:lstStyle/>
              <a:p>
                <a:r>
                  <a:rPr lang="en-US" altLang="zh-TW" sz="2400" b="1" dirty="0">
                    <a:solidFill>
                      <a:schemeClr val="tx2">
                        <a:lumMod val="60000"/>
                        <a:lumOff val="40000"/>
                      </a:schemeClr>
                    </a:solidFill>
                    <a:latin typeface="微軟正黑體" panose="020B0604030504040204" pitchFamily="34" charset="-120"/>
                    <a:ea typeface="微軟正黑體" panose="020B0604030504040204" pitchFamily="34" charset="-120"/>
                  </a:rPr>
                  <a:t>113.3.4</a:t>
                </a:r>
              </a:p>
              <a:p>
                <a:r>
                  <a:rPr lang="zh-TW" altLang="en-US" dirty="0">
                    <a:solidFill>
                      <a:schemeClr val="accent1">
                        <a:lumMod val="50000"/>
                      </a:schemeClr>
                    </a:solidFill>
                    <a:latin typeface="微軟正黑體" panose="020B0604030504040204" pitchFamily="34" charset="-120"/>
                    <a:ea typeface="微軟正黑體" panose="020B0604030504040204" pitchFamily="34" charset="-120"/>
                  </a:rPr>
                  <a:t>繳交經費概算表</a:t>
                </a:r>
              </a:p>
            </p:txBody>
          </p:sp>
        </p:grpSp>
        <p:grpSp>
          <p:nvGrpSpPr>
            <p:cNvPr id="137" name="群組 136"/>
            <p:cNvGrpSpPr/>
            <p:nvPr/>
          </p:nvGrpSpPr>
          <p:grpSpPr>
            <a:xfrm>
              <a:off x="8289008" y="3564419"/>
              <a:ext cx="1881526" cy="1965289"/>
              <a:chOff x="9684145" y="3564419"/>
              <a:chExt cx="1881526" cy="1965289"/>
            </a:xfrm>
          </p:grpSpPr>
          <p:grpSp>
            <p:nvGrpSpPr>
              <p:cNvPr id="100" name="群組 99"/>
              <p:cNvGrpSpPr/>
              <p:nvPr/>
            </p:nvGrpSpPr>
            <p:grpSpPr>
              <a:xfrm>
                <a:off x="9684145" y="3564419"/>
                <a:ext cx="381487" cy="1965289"/>
                <a:chOff x="556583" y="3564420"/>
                <a:chExt cx="381487" cy="2039295"/>
              </a:xfrm>
            </p:grpSpPr>
            <p:sp>
              <p:nvSpPr>
                <p:cNvPr id="101" name="流程圖: 接點 100"/>
                <p:cNvSpPr/>
                <p:nvPr/>
              </p:nvSpPr>
              <p:spPr>
                <a:xfrm>
                  <a:off x="556583" y="3564420"/>
                  <a:ext cx="381487" cy="375834"/>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zh-TW" altLang="en-US"/>
                </a:p>
              </p:txBody>
            </p:sp>
            <p:cxnSp>
              <p:nvCxnSpPr>
                <p:cNvPr id="102" name="直線接點 101"/>
                <p:cNvCxnSpPr>
                  <a:stCxn id="101" idx="4"/>
                </p:cNvCxnSpPr>
                <p:nvPr/>
              </p:nvCxnSpPr>
              <p:spPr>
                <a:xfrm flipH="1">
                  <a:off x="747326" y="3940254"/>
                  <a:ext cx="1" cy="1551394"/>
                </a:xfrm>
                <a:prstGeom prst="line">
                  <a:avLst/>
                </a:prstGeom>
              </p:spPr>
              <p:style>
                <a:lnRef idx="2">
                  <a:schemeClr val="accent1"/>
                </a:lnRef>
                <a:fillRef idx="0">
                  <a:schemeClr val="accent1"/>
                </a:fillRef>
                <a:effectRef idx="1">
                  <a:schemeClr val="accent1"/>
                </a:effectRef>
                <a:fontRef idx="minor">
                  <a:schemeClr val="tx1"/>
                </a:fontRef>
              </p:style>
            </p:cxnSp>
            <p:sp>
              <p:nvSpPr>
                <p:cNvPr id="103" name="流程圖: 接點 102"/>
                <p:cNvSpPr/>
                <p:nvPr/>
              </p:nvSpPr>
              <p:spPr>
                <a:xfrm flipV="1">
                  <a:off x="701606" y="5491648"/>
                  <a:ext cx="108000" cy="112067"/>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zh-TW" altLang="en-US"/>
                </a:p>
              </p:txBody>
            </p:sp>
          </p:grpSp>
          <p:sp>
            <p:nvSpPr>
              <p:cNvPr id="117" name="文字方塊 116"/>
              <p:cNvSpPr txBox="1"/>
              <p:nvPr/>
            </p:nvSpPr>
            <p:spPr>
              <a:xfrm>
                <a:off x="9937168" y="4389467"/>
                <a:ext cx="1628503" cy="1015663"/>
              </a:xfrm>
              <a:prstGeom prst="rect">
                <a:avLst/>
              </a:prstGeom>
              <a:noFill/>
            </p:spPr>
            <p:txBody>
              <a:bodyPr wrap="square" rtlCol="0">
                <a:spAutoFit/>
              </a:bodyPr>
              <a:lstStyle/>
              <a:p>
                <a:r>
                  <a:rPr lang="en-US" altLang="zh-TW" sz="2400" b="1" dirty="0">
                    <a:solidFill>
                      <a:schemeClr val="tx2">
                        <a:lumMod val="60000"/>
                        <a:lumOff val="40000"/>
                      </a:schemeClr>
                    </a:solidFill>
                    <a:latin typeface="微軟正黑體" panose="020B0604030504040204" pitchFamily="34" charset="-120"/>
                    <a:ea typeface="微軟正黑體" panose="020B0604030504040204" pitchFamily="34" charset="-120"/>
                  </a:rPr>
                  <a:t>113.7.4</a:t>
                </a:r>
              </a:p>
              <a:p>
                <a:r>
                  <a:rPr lang="zh-TW" altLang="en-US" dirty="0">
                    <a:solidFill>
                      <a:schemeClr val="accent1">
                        <a:lumMod val="50000"/>
                      </a:schemeClr>
                    </a:solidFill>
                    <a:latin typeface="微軟正黑體" panose="020B0604030504040204" pitchFamily="34" charset="-120"/>
                    <a:ea typeface="微軟正黑體" panose="020B0604030504040204" pitchFamily="34" charset="-120"/>
                  </a:rPr>
                  <a:t>提報董事會議審議</a:t>
                </a:r>
              </a:p>
            </p:txBody>
          </p:sp>
        </p:grpSp>
        <p:grpSp>
          <p:nvGrpSpPr>
            <p:cNvPr id="130" name="群組 129"/>
            <p:cNvGrpSpPr/>
            <p:nvPr/>
          </p:nvGrpSpPr>
          <p:grpSpPr>
            <a:xfrm>
              <a:off x="1126481" y="1953568"/>
              <a:ext cx="1831359" cy="1965289"/>
              <a:chOff x="1355553" y="1961324"/>
              <a:chExt cx="1831359" cy="1965289"/>
            </a:xfrm>
          </p:grpSpPr>
          <p:grpSp>
            <p:nvGrpSpPr>
              <p:cNvPr id="84" name="群組 83"/>
              <p:cNvGrpSpPr/>
              <p:nvPr/>
            </p:nvGrpSpPr>
            <p:grpSpPr>
              <a:xfrm rot="10800000">
                <a:off x="1355553" y="1961324"/>
                <a:ext cx="381487" cy="1965289"/>
                <a:chOff x="556583" y="3564420"/>
                <a:chExt cx="381487" cy="2039295"/>
              </a:xfrm>
              <a:solidFill>
                <a:srgbClr val="FFFF00"/>
              </a:solidFill>
            </p:grpSpPr>
            <p:sp>
              <p:nvSpPr>
                <p:cNvPr id="85" name="流程圖: 接點 84"/>
                <p:cNvSpPr/>
                <p:nvPr/>
              </p:nvSpPr>
              <p:spPr>
                <a:xfrm>
                  <a:off x="556583" y="3564420"/>
                  <a:ext cx="381487" cy="375834"/>
                </a:xfrm>
                <a:prstGeom prst="flowChartConnector">
                  <a:avLst/>
                </a:prstGeom>
                <a:solidFill>
                  <a:srgbClr val="FFCC00"/>
                </a:solidFill>
                <a:ln>
                  <a:solidFill>
                    <a:srgbClr val="FFCC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TW" altLang="en-US" dirty="0"/>
                </a:p>
              </p:txBody>
            </p:sp>
            <p:cxnSp>
              <p:nvCxnSpPr>
                <p:cNvPr id="86" name="直線接點 85"/>
                <p:cNvCxnSpPr>
                  <a:stCxn id="85" idx="4"/>
                </p:cNvCxnSpPr>
                <p:nvPr/>
              </p:nvCxnSpPr>
              <p:spPr>
                <a:xfrm flipH="1">
                  <a:off x="747326" y="3940254"/>
                  <a:ext cx="1" cy="1551394"/>
                </a:xfrm>
                <a:prstGeom prst="line">
                  <a:avLst/>
                </a:prstGeom>
                <a:grpFill/>
                <a:ln>
                  <a:solidFill>
                    <a:srgbClr val="FFCC00"/>
                  </a:solidFill>
                </a:ln>
              </p:spPr>
              <p:style>
                <a:lnRef idx="2">
                  <a:schemeClr val="accent1"/>
                </a:lnRef>
                <a:fillRef idx="0">
                  <a:schemeClr val="accent1"/>
                </a:fillRef>
                <a:effectRef idx="1">
                  <a:schemeClr val="accent1"/>
                </a:effectRef>
                <a:fontRef idx="minor">
                  <a:schemeClr val="tx1"/>
                </a:fontRef>
              </p:style>
            </p:cxnSp>
            <p:sp>
              <p:nvSpPr>
                <p:cNvPr id="87" name="流程圖: 接點 86"/>
                <p:cNvSpPr/>
                <p:nvPr/>
              </p:nvSpPr>
              <p:spPr>
                <a:xfrm flipV="1">
                  <a:off x="701606" y="5491648"/>
                  <a:ext cx="108000" cy="112067"/>
                </a:xfrm>
                <a:prstGeom prst="flowChartConnector">
                  <a:avLst/>
                </a:prstGeom>
                <a:solidFill>
                  <a:srgbClr val="FFCC00"/>
                </a:solid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TW" altLang="en-US"/>
                </a:p>
              </p:txBody>
            </p:sp>
          </p:grpSp>
          <p:sp>
            <p:nvSpPr>
              <p:cNvPr id="118" name="文字方塊 117"/>
              <p:cNvSpPr txBox="1"/>
              <p:nvPr/>
            </p:nvSpPr>
            <p:spPr>
              <a:xfrm>
                <a:off x="1558409" y="2175435"/>
                <a:ext cx="1628503" cy="1292662"/>
              </a:xfrm>
              <a:prstGeom prst="rect">
                <a:avLst/>
              </a:prstGeom>
              <a:noFill/>
            </p:spPr>
            <p:txBody>
              <a:bodyPr wrap="square" rtlCol="0">
                <a:spAutoFit/>
              </a:bodyPr>
              <a:lstStyle/>
              <a:p>
                <a:r>
                  <a:rPr lang="en-US" altLang="zh-TW" sz="2400" b="1" dirty="0">
                    <a:solidFill>
                      <a:srgbClr val="FFCC00"/>
                    </a:solidFill>
                    <a:latin typeface="微軟正黑體" panose="020B0604030504040204" pitchFamily="34" charset="-120"/>
                    <a:ea typeface="微軟正黑體" panose="020B0604030504040204" pitchFamily="34" charset="-120"/>
                  </a:rPr>
                  <a:t>113.1.24</a:t>
                </a:r>
              </a:p>
              <a:p>
                <a:pPr algn="just"/>
                <a:r>
                  <a:rPr lang="zh-TW" altLang="en-US" dirty="0">
                    <a:solidFill>
                      <a:schemeClr val="accent1">
                        <a:lumMod val="50000"/>
                      </a:schemeClr>
                    </a:solidFill>
                    <a:latin typeface="微軟正黑體" panose="020B0604030504040204" pitchFamily="34" charset="-120"/>
                    <a:ea typeface="微軟正黑體" panose="020B0604030504040204" pitchFamily="34" charset="-120"/>
                  </a:rPr>
                  <a:t>召開</a:t>
                </a:r>
                <a:r>
                  <a:rPr lang="en-US" altLang="zh-TW" dirty="0">
                    <a:solidFill>
                      <a:schemeClr val="accent1">
                        <a:lumMod val="50000"/>
                      </a:schemeClr>
                    </a:solidFill>
                    <a:latin typeface="微軟正黑體" panose="020B0604030504040204" pitchFamily="34" charset="-120"/>
                    <a:ea typeface="微軟正黑體" panose="020B0604030504040204" pitchFamily="34" charset="-120"/>
                  </a:rPr>
                  <a:t>113</a:t>
                </a:r>
                <a:r>
                  <a:rPr lang="zh-TW" altLang="en-US" dirty="0">
                    <a:solidFill>
                      <a:schemeClr val="accent1">
                        <a:lumMod val="50000"/>
                      </a:schemeClr>
                    </a:solidFill>
                    <a:latin typeface="微軟正黑體" panose="020B0604030504040204" pitchFamily="34" charset="-120"/>
                    <a:ea typeface="微軟正黑體" panose="020B0604030504040204" pitchFamily="34" charset="-120"/>
                  </a:rPr>
                  <a:t>學年度預算編列說明會</a:t>
                </a:r>
              </a:p>
            </p:txBody>
          </p:sp>
        </p:grpSp>
        <p:grpSp>
          <p:nvGrpSpPr>
            <p:cNvPr id="136" name="群組 135"/>
            <p:cNvGrpSpPr/>
            <p:nvPr/>
          </p:nvGrpSpPr>
          <p:grpSpPr>
            <a:xfrm>
              <a:off x="7260168" y="1972804"/>
              <a:ext cx="1810967" cy="1965289"/>
              <a:chOff x="8473817" y="1961325"/>
              <a:chExt cx="1810967" cy="1965289"/>
            </a:xfrm>
          </p:grpSpPr>
          <p:grpSp>
            <p:nvGrpSpPr>
              <p:cNvPr id="112" name="群組 111"/>
              <p:cNvGrpSpPr/>
              <p:nvPr/>
            </p:nvGrpSpPr>
            <p:grpSpPr>
              <a:xfrm rot="10800000">
                <a:off x="8473817" y="1961325"/>
                <a:ext cx="381487" cy="1965289"/>
                <a:chOff x="556583" y="3564420"/>
                <a:chExt cx="381487" cy="2039295"/>
              </a:xfrm>
              <a:solidFill>
                <a:schemeClr val="bg1">
                  <a:lumMod val="50000"/>
                </a:schemeClr>
              </a:solidFill>
            </p:grpSpPr>
            <p:sp>
              <p:nvSpPr>
                <p:cNvPr id="113" name="流程圖: 接點 112"/>
                <p:cNvSpPr/>
                <p:nvPr/>
              </p:nvSpPr>
              <p:spPr>
                <a:xfrm>
                  <a:off x="556583" y="3564420"/>
                  <a:ext cx="381487" cy="375834"/>
                </a:xfrm>
                <a:prstGeom prst="flowChartConnector">
                  <a:avLst/>
                </a:prstGeom>
                <a:grp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TW" altLang="en-US"/>
                </a:p>
              </p:txBody>
            </p:sp>
            <p:cxnSp>
              <p:nvCxnSpPr>
                <p:cNvPr id="114" name="直線接點 113"/>
                <p:cNvCxnSpPr>
                  <a:stCxn id="113" idx="4"/>
                </p:cNvCxnSpPr>
                <p:nvPr/>
              </p:nvCxnSpPr>
              <p:spPr>
                <a:xfrm flipH="1">
                  <a:off x="747326" y="3940254"/>
                  <a:ext cx="1" cy="1551394"/>
                </a:xfrm>
                <a:prstGeom prst="line">
                  <a:avLst/>
                </a:prstGeom>
                <a:grpFill/>
                <a:ln>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sp>
              <p:nvSpPr>
                <p:cNvPr id="115" name="流程圖: 接點 114"/>
                <p:cNvSpPr/>
                <p:nvPr/>
              </p:nvSpPr>
              <p:spPr>
                <a:xfrm flipV="1">
                  <a:off x="701606" y="5491648"/>
                  <a:ext cx="108000" cy="112067"/>
                </a:xfrm>
                <a:prstGeom prst="flowChartConnector">
                  <a:avLst/>
                </a:prstGeom>
                <a:grp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TW" altLang="en-US"/>
                </a:p>
              </p:txBody>
            </p:sp>
          </p:grpSp>
          <p:sp>
            <p:nvSpPr>
              <p:cNvPr id="119" name="文字方塊 118"/>
              <p:cNvSpPr txBox="1"/>
              <p:nvPr/>
            </p:nvSpPr>
            <p:spPr>
              <a:xfrm>
                <a:off x="8656281" y="2179982"/>
                <a:ext cx="1628503" cy="1015663"/>
              </a:xfrm>
              <a:prstGeom prst="rect">
                <a:avLst/>
              </a:prstGeom>
              <a:noFill/>
            </p:spPr>
            <p:txBody>
              <a:bodyPr wrap="square" rtlCol="0">
                <a:spAutoFit/>
              </a:bodyPr>
              <a:lstStyle/>
              <a:p>
                <a:r>
                  <a:rPr lang="en-US" altLang="zh-TW" sz="2400" b="1" dirty="0">
                    <a:solidFill>
                      <a:schemeClr val="tx1">
                        <a:lumMod val="65000"/>
                        <a:lumOff val="35000"/>
                      </a:schemeClr>
                    </a:solidFill>
                    <a:latin typeface="微軟正黑體" panose="020B0604030504040204" pitchFamily="34" charset="-120"/>
                    <a:ea typeface="微軟正黑體" panose="020B0604030504040204" pitchFamily="34" charset="-120"/>
                  </a:rPr>
                  <a:t>113.6.20</a:t>
                </a:r>
              </a:p>
              <a:p>
                <a:r>
                  <a:rPr lang="zh-TW" altLang="en-US" dirty="0">
                    <a:solidFill>
                      <a:schemeClr val="accent1">
                        <a:lumMod val="50000"/>
                      </a:schemeClr>
                    </a:solidFill>
                    <a:latin typeface="微軟正黑體" panose="020B0604030504040204" pitchFamily="34" charset="-120"/>
                    <a:ea typeface="微軟正黑體" panose="020B0604030504040204" pitchFamily="34" charset="-120"/>
                  </a:rPr>
                  <a:t>提送校務會議報告</a:t>
                </a:r>
              </a:p>
            </p:txBody>
          </p:sp>
        </p:grpSp>
        <p:grpSp>
          <p:nvGrpSpPr>
            <p:cNvPr id="131" name="群組 130"/>
            <p:cNvGrpSpPr/>
            <p:nvPr/>
          </p:nvGrpSpPr>
          <p:grpSpPr>
            <a:xfrm>
              <a:off x="2083835" y="3575898"/>
              <a:ext cx="1845562" cy="1957841"/>
              <a:chOff x="2518867" y="3564418"/>
              <a:chExt cx="1845562" cy="1957841"/>
            </a:xfrm>
          </p:grpSpPr>
          <p:grpSp>
            <p:nvGrpSpPr>
              <p:cNvPr id="88" name="群組 87"/>
              <p:cNvGrpSpPr/>
              <p:nvPr/>
            </p:nvGrpSpPr>
            <p:grpSpPr>
              <a:xfrm>
                <a:off x="2518867" y="3564418"/>
                <a:ext cx="381487" cy="1957841"/>
                <a:chOff x="556583" y="3564420"/>
                <a:chExt cx="381487" cy="2031566"/>
              </a:xfrm>
              <a:solidFill>
                <a:schemeClr val="accent6">
                  <a:lumMod val="75000"/>
                </a:schemeClr>
              </a:solidFill>
            </p:grpSpPr>
            <p:sp>
              <p:nvSpPr>
                <p:cNvPr id="89" name="流程圖: 接點 88"/>
                <p:cNvSpPr/>
                <p:nvPr/>
              </p:nvSpPr>
              <p:spPr>
                <a:xfrm>
                  <a:off x="556583" y="3564420"/>
                  <a:ext cx="381487" cy="375834"/>
                </a:xfrm>
                <a:prstGeom prst="flowChartConnector">
                  <a:avLst/>
                </a:prstGeom>
                <a:grp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TW" altLang="en-US"/>
                </a:p>
              </p:txBody>
            </p:sp>
            <p:cxnSp>
              <p:nvCxnSpPr>
                <p:cNvPr id="90" name="直線接點 89"/>
                <p:cNvCxnSpPr>
                  <a:stCxn id="89" idx="4"/>
                </p:cNvCxnSpPr>
                <p:nvPr/>
              </p:nvCxnSpPr>
              <p:spPr>
                <a:xfrm flipH="1">
                  <a:off x="747326" y="3940254"/>
                  <a:ext cx="1" cy="1551394"/>
                </a:xfrm>
                <a:prstGeom prst="line">
                  <a:avLst/>
                </a:prstGeom>
                <a:grpFill/>
                <a:ln>
                  <a:solidFill>
                    <a:schemeClr val="accent6">
                      <a:lumMod val="75000"/>
                    </a:schemeClr>
                  </a:solidFill>
                </a:ln>
              </p:spPr>
              <p:style>
                <a:lnRef idx="2">
                  <a:schemeClr val="accent1"/>
                </a:lnRef>
                <a:fillRef idx="0">
                  <a:schemeClr val="accent1"/>
                </a:fillRef>
                <a:effectRef idx="1">
                  <a:schemeClr val="accent1"/>
                </a:effectRef>
                <a:fontRef idx="minor">
                  <a:schemeClr val="tx1"/>
                </a:fontRef>
              </p:style>
            </p:cxnSp>
            <p:sp>
              <p:nvSpPr>
                <p:cNvPr id="91" name="流程圖: 接點 90"/>
                <p:cNvSpPr/>
                <p:nvPr/>
              </p:nvSpPr>
              <p:spPr>
                <a:xfrm flipV="1">
                  <a:off x="701604" y="5483919"/>
                  <a:ext cx="108000" cy="112067"/>
                </a:xfrm>
                <a:prstGeom prst="flowChartConnector">
                  <a:avLst/>
                </a:prstGeom>
                <a:solidFill>
                  <a:schemeClr val="accent6">
                    <a:lumMod val="75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TW" altLang="en-US"/>
                </a:p>
              </p:txBody>
            </p:sp>
          </p:grpSp>
          <p:sp>
            <p:nvSpPr>
              <p:cNvPr id="120" name="文字方塊 119"/>
              <p:cNvSpPr txBox="1"/>
              <p:nvPr/>
            </p:nvSpPr>
            <p:spPr>
              <a:xfrm>
                <a:off x="2735926" y="4406042"/>
                <a:ext cx="1628503" cy="1015663"/>
              </a:xfrm>
              <a:prstGeom prst="rect">
                <a:avLst/>
              </a:prstGeom>
              <a:noFill/>
            </p:spPr>
            <p:txBody>
              <a:bodyPr wrap="square" rtlCol="0">
                <a:spAutoFit/>
              </a:bodyPr>
              <a:lstStyle/>
              <a:p>
                <a:r>
                  <a:rPr lang="en-US" altLang="zh-TW" sz="2400" b="1" dirty="0">
                    <a:solidFill>
                      <a:schemeClr val="accent6">
                        <a:lumMod val="75000"/>
                      </a:schemeClr>
                    </a:solidFill>
                    <a:latin typeface="微軟正黑體" panose="020B0604030504040204" pitchFamily="34" charset="-120"/>
                    <a:ea typeface="微軟正黑體" panose="020B0604030504040204" pitchFamily="34" charset="-120"/>
                  </a:rPr>
                  <a:t>113.1.25</a:t>
                </a:r>
              </a:p>
              <a:p>
                <a:r>
                  <a:rPr lang="zh-TW" altLang="en-US" dirty="0">
                    <a:solidFill>
                      <a:schemeClr val="accent1">
                        <a:lumMod val="50000"/>
                      </a:schemeClr>
                    </a:solidFill>
                    <a:latin typeface="微軟正黑體" panose="020B0604030504040204" pitchFamily="34" charset="-120"/>
                    <a:ea typeface="微軟正黑體" panose="020B0604030504040204" pitchFamily="34" charset="-120"/>
                  </a:rPr>
                  <a:t>開放概算編列系統登錄</a:t>
                </a:r>
              </a:p>
            </p:txBody>
          </p:sp>
        </p:grpSp>
        <p:grpSp>
          <p:nvGrpSpPr>
            <p:cNvPr id="132" name="群組 131"/>
            <p:cNvGrpSpPr/>
            <p:nvPr/>
          </p:nvGrpSpPr>
          <p:grpSpPr>
            <a:xfrm>
              <a:off x="3070497" y="1961324"/>
              <a:ext cx="1819244" cy="1965289"/>
              <a:chOff x="3623772" y="1961324"/>
              <a:chExt cx="1819244" cy="1965289"/>
            </a:xfrm>
          </p:grpSpPr>
          <p:grpSp>
            <p:nvGrpSpPr>
              <p:cNvPr id="104" name="群組 103"/>
              <p:cNvGrpSpPr/>
              <p:nvPr/>
            </p:nvGrpSpPr>
            <p:grpSpPr>
              <a:xfrm rot="10800000">
                <a:off x="3623772" y="1961324"/>
                <a:ext cx="381487" cy="1965289"/>
                <a:chOff x="556583" y="3564420"/>
                <a:chExt cx="381487" cy="2039295"/>
              </a:xfrm>
              <a:solidFill>
                <a:schemeClr val="bg1">
                  <a:lumMod val="50000"/>
                </a:schemeClr>
              </a:solidFill>
            </p:grpSpPr>
            <p:sp>
              <p:nvSpPr>
                <p:cNvPr id="105" name="流程圖: 接點 104"/>
                <p:cNvSpPr/>
                <p:nvPr/>
              </p:nvSpPr>
              <p:spPr>
                <a:xfrm>
                  <a:off x="556583" y="3564420"/>
                  <a:ext cx="381487" cy="375834"/>
                </a:xfrm>
                <a:prstGeom prst="flowChartConnector">
                  <a:avLst/>
                </a:prstGeom>
                <a:grp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TW" altLang="en-US"/>
                </a:p>
              </p:txBody>
            </p:sp>
            <p:cxnSp>
              <p:nvCxnSpPr>
                <p:cNvPr id="106" name="直線接點 105"/>
                <p:cNvCxnSpPr>
                  <a:stCxn id="105" idx="4"/>
                </p:cNvCxnSpPr>
                <p:nvPr/>
              </p:nvCxnSpPr>
              <p:spPr>
                <a:xfrm flipH="1">
                  <a:off x="747326" y="3940254"/>
                  <a:ext cx="1" cy="1551394"/>
                </a:xfrm>
                <a:prstGeom prst="line">
                  <a:avLst/>
                </a:prstGeom>
                <a:grpFill/>
                <a:ln>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sp>
              <p:nvSpPr>
                <p:cNvPr id="107" name="流程圖: 接點 106"/>
                <p:cNvSpPr/>
                <p:nvPr/>
              </p:nvSpPr>
              <p:spPr>
                <a:xfrm flipV="1">
                  <a:off x="701606" y="5491648"/>
                  <a:ext cx="108000" cy="112067"/>
                </a:xfrm>
                <a:prstGeom prst="flowChartConnector">
                  <a:avLst/>
                </a:prstGeom>
                <a:grp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TW" altLang="en-US"/>
                </a:p>
              </p:txBody>
            </p:sp>
          </p:grpSp>
          <p:sp>
            <p:nvSpPr>
              <p:cNvPr id="121" name="文字方塊 120"/>
              <p:cNvSpPr txBox="1"/>
              <p:nvPr/>
            </p:nvSpPr>
            <p:spPr>
              <a:xfrm>
                <a:off x="3814513" y="2197549"/>
                <a:ext cx="1628503" cy="738664"/>
              </a:xfrm>
              <a:prstGeom prst="rect">
                <a:avLst/>
              </a:prstGeom>
              <a:noFill/>
            </p:spPr>
            <p:txBody>
              <a:bodyPr wrap="square" rtlCol="0">
                <a:spAutoFit/>
              </a:bodyPr>
              <a:lstStyle/>
              <a:p>
                <a:r>
                  <a:rPr lang="en-US" altLang="zh-TW" sz="2400" b="1" dirty="0">
                    <a:solidFill>
                      <a:schemeClr val="tx1">
                        <a:lumMod val="65000"/>
                        <a:lumOff val="35000"/>
                      </a:schemeClr>
                    </a:solidFill>
                    <a:latin typeface="微軟正黑體" panose="020B0604030504040204" pitchFamily="34" charset="-120"/>
                    <a:ea typeface="微軟正黑體" panose="020B0604030504040204" pitchFamily="34" charset="-120"/>
                  </a:rPr>
                  <a:t>113.3.1</a:t>
                </a:r>
              </a:p>
              <a:p>
                <a:r>
                  <a:rPr lang="zh-TW" altLang="en-US" dirty="0">
                    <a:solidFill>
                      <a:schemeClr val="accent1">
                        <a:lumMod val="50000"/>
                      </a:schemeClr>
                    </a:solidFill>
                    <a:latin typeface="微軟正黑體" panose="020B0604030504040204" pitchFamily="34" charset="-120"/>
                    <a:ea typeface="微軟正黑體" panose="020B0604030504040204" pitchFamily="34" charset="-120"/>
                  </a:rPr>
                  <a:t>完成概算登錄</a:t>
                </a:r>
              </a:p>
            </p:txBody>
          </p:sp>
        </p:grpSp>
        <p:grpSp>
          <p:nvGrpSpPr>
            <p:cNvPr id="134" name="群組 133"/>
            <p:cNvGrpSpPr/>
            <p:nvPr/>
          </p:nvGrpSpPr>
          <p:grpSpPr>
            <a:xfrm>
              <a:off x="5054126" y="1972804"/>
              <a:ext cx="1848889" cy="1965289"/>
              <a:chOff x="6041242" y="1961325"/>
              <a:chExt cx="1848889" cy="1965289"/>
            </a:xfrm>
          </p:grpSpPr>
          <p:grpSp>
            <p:nvGrpSpPr>
              <p:cNvPr id="108" name="群組 107"/>
              <p:cNvGrpSpPr/>
              <p:nvPr/>
            </p:nvGrpSpPr>
            <p:grpSpPr>
              <a:xfrm rot="10800000">
                <a:off x="6041242" y="1961325"/>
                <a:ext cx="381487" cy="1965289"/>
                <a:chOff x="556583" y="3564420"/>
                <a:chExt cx="381487" cy="2039295"/>
              </a:xfrm>
              <a:solidFill>
                <a:srgbClr val="FFFF00"/>
              </a:solidFill>
            </p:grpSpPr>
            <p:sp>
              <p:nvSpPr>
                <p:cNvPr id="109" name="流程圖: 接點 108"/>
                <p:cNvSpPr/>
                <p:nvPr/>
              </p:nvSpPr>
              <p:spPr>
                <a:xfrm>
                  <a:off x="556583" y="3564420"/>
                  <a:ext cx="381487" cy="375834"/>
                </a:xfrm>
                <a:prstGeom prst="flowChartConnector">
                  <a:avLst/>
                </a:prstGeom>
                <a:solidFill>
                  <a:srgbClr val="FFCC00"/>
                </a:solidFill>
                <a:ln>
                  <a:solidFill>
                    <a:srgbClr val="FFCC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TW" altLang="en-US"/>
                </a:p>
              </p:txBody>
            </p:sp>
            <p:cxnSp>
              <p:nvCxnSpPr>
                <p:cNvPr id="110" name="直線接點 109"/>
                <p:cNvCxnSpPr>
                  <a:stCxn id="109" idx="4"/>
                </p:cNvCxnSpPr>
                <p:nvPr/>
              </p:nvCxnSpPr>
              <p:spPr>
                <a:xfrm flipH="1">
                  <a:off x="747326" y="3940254"/>
                  <a:ext cx="1" cy="1551394"/>
                </a:xfrm>
                <a:prstGeom prst="line">
                  <a:avLst/>
                </a:prstGeom>
                <a:solidFill>
                  <a:srgbClr val="FFCC00"/>
                </a:solidFill>
                <a:ln>
                  <a:solidFill>
                    <a:srgbClr val="FFCC00"/>
                  </a:solidFill>
                </a:ln>
              </p:spPr>
              <p:style>
                <a:lnRef idx="2">
                  <a:schemeClr val="accent1"/>
                </a:lnRef>
                <a:fillRef idx="0">
                  <a:schemeClr val="accent1"/>
                </a:fillRef>
                <a:effectRef idx="1">
                  <a:schemeClr val="accent1"/>
                </a:effectRef>
                <a:fontRef idx="minor">
                  <a:schemeClr val="tx1"/>
                </a:fontRef>
              </p:style>
            </p:cxnSp>
            <p:sp>
              <p:nvSpPr>
                <p:cNvPr id="111" name="流程圖: 接點 110"/>
                <p:cNvSpPr/>
                <p:nvPr/>
              </p:nvSpPr>
              <p:spPr>
                <a:xfrm flipV="1">
                  <a:off x="701606" y="5491648"/>
                  <a:ext cx="108000" cy="112067"/>
                </a:xfrm>
                <a:prstGeom prst="flowChartConnector">
                  <a:avLst/>
                </a:prstGeom>
                <a:solidFill>
                  <a:srgbClr val="FFCC00"/>
                </a:solidFill>
                <a:ln>
                  <a:solidFill>
                    <a:srgbClr val="FFCC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TW" altLang="en-US"/>
                </a:p>
              </p:txBody>
            </p:sp>
          </p:grpSp>
          <p:sp>
            <p:nvSpPr>
              <p:cNvPr id="122" name="文字方塊 121"/>
              <p:cNvSpPr txBox="1"/>
              <p:nvPr/>
            </p:nvSpPr>
            <p:spPr>
              <a:xfrm>
                <a:off x="6261628" y="2197549"/>
                <a:ext cx="1628503" cy="1015663"/>
              </a:xfrm>
              <a:prstGeom prst="rect">
                <a:avLst/>
              </a:prstGeom>
              <a:noFill/>
            </p:spPr>
            <p:txBody>
              <a:bodyPr wrap="square" rtlCol="0">
                <a:spAutoFit/>
              </a:bodyPr>
              <a:lstStyle/>
              <a:p>
                <a:r>
                  <a:rPr lang="en-US" altLang="zh-TW" sz="2400" b="1" dirty="0">
                    <a:solidFill>
                      <a:srgbClr val="FFCC00"/>
                    </a:solidFill>
                    <a:latin typeface="微軟正黑體" panose="020B0604030504040204" pitchFamily="34" charset="-120"/>
                    <a:ea typeface="微軟正黑體" panose="020B0604030504040204" pitchFamily="34" charset="-120"/>
                  </a:rPr>
                  <a:t>113.5.1</a:t>
                </a:r>
              </a:p>
              <a:p>
                <a:r>
                  <a:rPr lang="zh-TW" altLang="en-US" dirty="0">
                    <a:solidFill>
                      <a:schemeClr val="accent1">
                        <a:lumMod val="50000"/>
                      </a:schemeClr>
                    </a:solidFill>
                    <a:latin typeface="微軟正黑體" panose="020B0604030504040204" pitchFamily="34" charset="-120"/>
                    <a:ea typeface="微軟正黑體" panose="020B0604030504040204" pitchFamily="34" charset="-120"/>
                  </a:rPr>
                  <a:t>召開第二次預算審查委員會</a:t>
                </a:r>
              </a:p>
            </p:txBody>
          </p:sp>
        </p:grpSp>
        <p:grpSp>
          <p:nvGrpSpPr>
            <p:cNvPr id="135" name="群組 134"/>
            <p:cNvGrpSpPr/>
            <p:nvPr/>
          </p:nvGrpSpPr>
          <p:grpSpPr>
            <a:xfrm>
              <a:off x="6166601" y="3576695"/>
              <a:ext cx="2122407" cy="2135969"/>
              <a:chOff x="7258874" y="3564419"/>
              <a:chExt cx="2122407" cy="2135969"/>
            </a:xfrm>
          </p:grpSpPr>
          <p:grpSp>
            <p:nvGrpSpPr>
              <p:cNvPr id="96" name="群組 95"/>
              <p:cNvGrpSpPr/>
              <p:nvPr/>
            </p:nvGrpSpPr>
            <p:grpSpPr>
              <a:xfrm>
                <a:off x="7258874" y="3564419"/>
                <a:ext cx="381487" cy="1965289"/>
                <a:chOff x="556583" y="3564420"/>
                <a:chExt cx="381487" cy="2039295"/>
              </a:xfrm>
              <a:solidFill>
                <a:schemeClr val="accent6">
                  <a:lumMod val="75000"/>
                </a:schemeClr>
              </a:solidFill>
            </p:grpSpPr>
            <p:sp>
              <p:nvSpPr>
                <p:cNvPr id="97" name="流程圖: 接點 96"/>
                <p:cNvSpPr/>
                <p:nvPr/>
              </p:nvSpPr>
              <p:spPr>
                <a:xfrm>
                  <a:off x="556583" y="3564420"/>
                  <a:ext cx="381487" cy="375834"/>
                </a:xfrm>
                <a:prstGeom prst="flowChartConnector">
                  <a:avLst/>
                </a:prstGeom>
                <a:grp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TW" altLang="en-US"/>
                </a:p>
              </p:txBody>
            </p:sp>
            <p:cxnSp>
              <p:nvCxnSpPr>
                <p:cNvPr id="98" name="直線接點 97"/>
                <p:cNvCxnSpPr>
                  <a:stCxn id="97" idx="4"/>
                </p:cNvCxnSpPr>
                <p:nvPr/>
              </p:nvCxnSpPr>
              <p:spPr>
                <a:xfrm flipH="1">
                  <a:off x="747326" y="3940254"/>
                  <a:ext cx="1" cy="1551394"/>
                </a:xfrm>
                <a:prstGeom prst="line">
                  <a:avLst/>
                </a:prstGeom>
                <a:grpFill/>
                <a:ln>
                  <a:solidFill>
                    <a:schemeClr val="accent6">
                      <a:lumMod val="75000"/>
                    </a:schemeClr>
                  </a:solidFill>
                </a:ln>
              </p:spPr>
              <p:style>
                <a:lnRef idx="2">
                  <a:schemeClr val="accent1"/>
                </a:lnRef>
                <a:fillRef idx="0">
                  <a:schemeClr val="accent1"/>
                </a:fillRef>
                <a:effectRef idx="1">
                  <a:schemeClr val="accent1"/>
                </a:effectRef>
                <a:fontRef idx="minor">
                  <a:schemeClr val="tx1"/>
                </a:fontRef>
              </p:style>
            </p:cxnSp>
            <p:sp>
              <p:nvSpPr>
                <p:cNvPr id="99" name="流程圖: 接點 98"/>
                <p:cNvSpPr/>
                <p:nvPr/>
              </p:nvSpPr>
              <p:spPr>
                <a:xfrm flipV="1">
                  <a:off x="701606" y="5491648"/>
                  <a:ext cx="108000" cy="112067"/>
                </a:xfrm>
                <a:prstGeom prst="flowChartConnector">
                  <a:avLst/>
                </a:prstGeom>
                <a:grp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TW" altLang="en-US"/>
                </a:p>
              </p:txBody>
            </p:sp>
          </p:grpSp>
          <p:sp>
            <p:nvSpPr>
              <p:cNvPr id="123" name="文字方塊 122"/>
              <p:cNvSpPr txBox="1"/>
              <p:nvPr/>
            </p:nvSpPr>
            <p:spPr>
              <a:xfrm>
                <a:off x="7453882" y="4407726"/>
                <a:ext cx="1927399" cy="1292662"/>
              </a:xfrm>
              <a:prstGeom prst="rect">
                <a:avLst/>
              </a:prstGeom>
              <a:noFill/>
            </p:spPr>
            <p:txBody>
              <a:bodyPr wrap="square" rtlCol="0">
                <a:spAutoFit/>
              </a:bodyPr>
              <a:lstStyle/>
              <a:p>
                <a:r>
                  <a:rPr lang="en-US" altLang="zh-TW" sz="2400" b="1" dirty="0">
                    <a:solidFill>
                      <a:schemeClr val="accent6">
                        <a:lumMod val="75000"/>
                      </a:schemeClr>
                    </a:solidFill>
                    <a:latin typeface="微軟正黑體" panose="020B0604030504040204" pitchFamily="34" charset="-120"/>
                    <a:ea typeface="微軟正黑體" panose="020B0604030504040204" pitchFamily="34" charset="-120"/>
                  </a:rPr>
                  <a:t>113.5</a:t>
                </a:r>
                <a:r>
                  <a:rPr lang="zh-TW" altLang="en-US" sz="2400" b="1" dirty="0">
                    <a:solidFill>
                      <a:schemeClr val="accent6">
                        <a:lumMod val="75000"/>
                      </a:schemeClr>
                    </a:solidFill>
                    <a:latin typeface="微軟正黑體" panose="020B0604030504040204" pitchFamily="34" charset="-120"/>
                    <a:ea typeface="微軟正黑體" panose="020B0604030504040204" pitchFamily="34" charset="-120"/>
                  </a:rPr>
                  <a:t>月中旬</a:t>
                </a:r>
                <a:endParaRPr lang="en-US" altLang="zh-TW" sz="2400" b="1" dirty="0">
                  <a:solidFill>
                    <a:schemeClr val="accent6">
                      <a:lumMod val="75000"/>
                    </a:schemeClr>
                  </a:solidFill>
                  <a:latin typeface="微軟正黑體" panose="020B0604030504040204" pitchFamily="34" charset="-120"/>
                  <a:ea typeface="微軟正黑體" panose="020B0604030504040204" pitchFamily="34" charset="-120"/>
                </a:endParaRPr>
              </a:p>
              <a:p>
                <a:r>
                  <a:rPr lang="zh-TW" altLang="en-US" dirty="0">
                    <a:solidFill>
                      <a:schemeClr val="accent1">
                        <a:lumMod val="50000"/>
                      </a:schemeClr>
                    </a:solidFill>
                    <a:latin typeface="微軟正黑體" panose="020B0604030504040204" pitchFamily="34" charset="-120"/>
                    <a:ea typeface="微軟正黑體" panose="020B0604030504040204" pitchFamily="34" charset="-120"/>
                  </a:rPr>
                  <a:t>召開全校預算說明會</a:t>
                </a:r>
                <a:r>
                  <a:rPr lang="en-US" altLang="zh-TW" dirty="0">
                    <a:solidFill>
                      <a:schemeClr val="accent1">
                        <a:lumMod val="50000"/>
                      </a:schemeClr>
                    </a:solidFill>
                    <a:latin typeface="微軟正黑體" panose="020B0604030504040204" pitchFamily="34" charset="-120"/>
                    <a:ea typeface="微軟正黑體" panose="020B0604030504040204" pitchFamily="34" charset="-120"/>
                  </a:rPr>
                  <a:t>(</a:t>
                </a:r>
                <a:r>
                  <a:rPr lang="zh-TW" altLang="en-US" dirty="0">
                    <a:solidFill>
                      <a:schemeClr val="accent1">
                        <a:lumMod val="50000"/>
                      </a:schemeClr>
                    </a:solidFill>
                    <a:latin typeface="微軟正黑體" panose="020B0604030504040204" pitchFamily="34" charset="-120"/>
                    <a:ea typeface="微軟正黑體" panose="020B0604030504040204" pitchFamily="34" charset="-120"/>
                  </a:rPr>
                  <a:t>校務會議委員</a:t>
                </a:r>
                <a:r>
                  <a:rPr lang="en-US" altLang="zh-TW" dirty="0">
                    <a:solidFill>
                      <a:schemeClr val="accent1">
                        <a:lumMod val="50000"/>
                      </a:schemeClr>
                    </a:solidFill>
                    <a:latin typeface="微軟正黑體" panose="020B0604030504040204" pitchFamily="34" charset="-120"/>
                    <a:ea typeface="微軟正黑體" panose="020B0604030504040204" pitchFamily="34" charset="-120"/>
                  </a:rPr>
                  <a:t>)</a:t>
                </a:r>
                <a:endParaRPr lang="zh-TW" altLang="en-US" dirty="0">
                  <a:solidFill>
                    <a:schemeClr val="accent1">
                      <a:lumMod val="50000"/>
                    </a:schemeClr>
                  </a:solidFill>
                  <a:latin typeface="微軟正黑體" panose="020B0604030504040204" pitchFamily="34" charset="-120"/>
                  <a:ea typeface="微軟正黑體" panose="020B0604030504040204" pitchFamily="34" charset="-120"/>
                </a:endParaRPr>
              </a:p>
            </p:txBody>
          </p:sp>
        </p:grpSp>
        <p:grpSp>
          <p:nvGrpSpPr>
            <p:cNvPr id="138" name="群組 137"/>
            <p:cNvGrpSpPr/>
            <p:nvPr/>
          </p:nvGrpSpPr>
          <p:grpSpPr>
            <a:xfrm>
              <a:off x="9436960" y="1953568"/>
              <a:ext cx="2291438" cy="1965289"/>
              <a:chOff x="10687398" y="1953568"/>
              <a:chExt cx="2291438" cy="1965289"/>
            </a:xfrm>
          </p:grpSpPr>
          <p:grpSp>
            <p:nvGrpSpPr>
              <p:cNvPr id="124" name="群組 123"/>
              <p:cNvGrpSpPr/>
              <p:nvPr/>
            </p:nvGrpSpPr>
            <p:grpSpPr>
              <a:xfrm rot="10800000">
                <a:off x="10687398" y="1953568"/>
                <a:ext cx="381487" cy="1965289"/>
                <a:chOff x="556583" y="3564420"/>
                <a:chExt cx="381487" cy="2039295"/>
              </a:xfrm>
              <a:solidFill>
                <a:srgbClr val="FFFF00"/>
              </a:solidFill>
            </p:grpSpPr>
            <p:sp>
              <p:nvSpPr>
                <p:cNvPr id="125" name="流程圖: 接點 124"/>
                <p:cNvSpPr/>
                <p:nvPr/>
              </p:nvSpPr>
              <p:spPr>
                <a:xfrm>
                  <a:off x="556583" y="3564420"/>
                  <a:ext cx="381487" cy="375834"/>
                </a:xfrm>
                <a:prstGeom prst="flowChartConnector">
                  <a:avLst/>
                </a:prstGeom>
                <a:solidFill>
                  <a:srgbClr val="FFCC00"/>
                </a:solidFill>
                <a:ln>
                  <a:solidFill>
                    <a:srgbClr val="FFCC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TW" altLang="en-US"/>
                </a:p>
              </p:txBody>
            </p:sp>
            <p:cxnSp>
              <p:nvCxnSpPr>
                <p:cNvPr id="126" name="直線接點 125"/>
                <p:cNvCxnSpPr>
                  <a:stCxn id="125" idx="4"/>
                </p:cNvCxnSpPr>
                <p:nvPr/>
              </p:nvCxnSpPr>
              <p:spPr>
                <a:xfrm flipH="1">
                  <a:off x="747326" y="3940254"/>
                  <a:ext cx="1" cy="1551394"/>
                </a:xfrm>
                <a:prstGeom prst="line">
                  <a:avLst/>
                </a:prstGeom>
                <a:solidFill>
                  <a:srgbClr val="FFCC00"/>
                </a:solidFill>
                <a:ln>
                  <a:solidFill>
                    <a:srgbClr val="FFCC00"/>
                  </a:solidFill>
                </a:ln>
              </p:spPr>
              <p:style>
                <a:lnRef idx="2">
                  <a:schemeClr val="accent1"/>
                </a:lnRef>
                <a:fillRef idx="0">
                  <a:schemeClr val="accent1"/>
                </a:fillRef>
                <a:effectRef idx="1">
                  <a:schemeClr val="accent1"/>
                </a:effectRef>
                <a:fontRef idx="minor">
                  <a:schemeClr val="tx1"/>
                </a:fontRef>
              </p:style>
            </p:cxnSp>
            <p:sp>
              <p:nvSpPr>
                <p:cNvPr id="127" name="流程圖: 接點 126"/>
                <p:cNvSpPr/>
                <p:nvPr/>
              </p:nvSpPr>
              <p:spPr>
                <a:xfrm flipV="1">
                  <a:off x="701606" y="5491648"/>
                  <a:ext cx="108000" cy="112067"/>
                </a:xfrm>
                <a:prstGeom prst="flowChartConnector">
                  <a:avLst/>
                </a:prstGeom>
                <a:solidFill>
                  <a:srgbClr val="FFCC00"/>
                </a:solidFill>
                <a:ln>
                  <a:solidFill>
                    <a:srgbClr val="FFCC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TW" altLang="en-US"/>
                </a:p>
              </p:txBody>
            </p:sp>
          </p:grpSp>
          <p:sp>
            <p:nvSpPr>
              <p:cNvPr id="128" name="文字方塊 127"/>
              <p:cNvSpPr txBox="1"/>
              <p:nvPr/>
            </p:nvSpPr>
            <p:spPr>
              <a:xfrm>
                <a:off x="10889601" y="2183632"/>
                <a:ext cx="2089235" cy="1292662"/>
              </a:xfrm>
              <a:prstGeom prst="rect">
                <a:avLst/>
              </a:prstGeom>
              <a:noFill/>
            </p:spPr>
            <p:txBody>
              <a:bodyPr wrap="square" rtlCol="0">
                <a:spAutoFit/>
              </a:bodyPr>
              <a:lstStyle/>
              <a:p>
                <a:r>
                  <a:rPr lang="en-US" altLang="zh-TW" sz="2400" b="1" dirty="0">
                    <a:solidFill>
                      <a:srgbClr val="FFCC00"/>
                    </a:solidFill>
                    <a:latin typeface="微軟正黑體" panose="020B0604030504040204" pitchFamily="34" charset="-120"/>
                    <a:ea typeface="微軟正黑體" panose="020B0604030504040204" pitchFamily="34" charset="-120"/>
                  </a:rPr>
                  <a:t>113.7.31</a:t>
                </a:r>
                <a:r>
                  <a:rPr lang="zh-TW" altLang="en-US" sz="2400" b="1" dirty="0">
                    <a:solidFill>
                      <a:srgbClr val="FFCC00"/>
                    </a:solidFill>
                    <a:latin typeface="微軟正黑體" panose="020B0604030504040204" pitchFamily="34" charset="-120"/>
                    <a:ea typeface="微軟正黑體" panose="020B0604030504040204" pitchFamily="34" charset="-120"/>
                  </a:rPr>
                  <a:t>前</a:t>
                </a:r>
                <a:endParaRPr lang="en-US" altLang="zh-TW" sz="2400" b="1" dirty="0">
                  <a:solidFill>
                    <a:srgbClr val="FFCC00"/>
                  </a:solidFill>
                  <a:latin typeface="微軟正黑體" panose="020B0604030504040204" pitchFamily="34" charset="-120"/>
                  <a:ea typeface="微軟正黑體" panose="020B0604030504040204" pitchFamily="34" charset="-120"/>
                </a:endParaRPr>
              </a:p>
              <a:p>
                <a:r>
                  <a:rPr lang="zh-TW" altLang="en-US" dirty="0">
                    <a:solidFill>
                      <a:schemeClr val="accent1">
                        <a:lumMod val="50000"/>
                      </a:schemeClr>
                    </a:solidFill>
                    <a:latin typeface="微軟正黑體" panose="020B0604030504040204" pitchFamily="34" charset="-120"/>
                    <a:ea typeface="微軟正黑體" panose="020B0604030504040204" pitchFamily="34" charset="-120"/>
                  </a:rPr>
                  <a:t>上網公告</a:t>
                </a:r>
                <a:endParaRPr lang="en-US" altLang="zh-TW" dirty="0">
                  <a:solidFill>
                    <a:schemeClr val="accent1">
                      <a:lumMod val="50000"/>
                    </a:schemeClr>
                  </a:solidFill>
                  <a:latin typeface="微軟正黑體" panose="020B0604030504040204" pitchFamily="34" charset="-120"/>
                  <a:ea typeface="微軟正黑體" panose="020B0604030504040204" pitchFamily="34" charset="-120"/>
                </a:endParaRPr>
              </a:p>
              <a:p>
                <a:r>
                  <a:rPr lang="zh-TW" altLang="en-US" dirty="0">
                    <a:solidFill>
                      <a:schemeClr val="accent1">
                        <a:lumMod val="50000"/>
                      </a:schemeClr>
                    </a:solidFill>
                    <a:latin typeface="微軟正黑體" panose="020B0604030504040204" pitchFamily="34" charset="-120"/>
                    <a:ea typeface="微軟正黑體" panose="020B0604030504040204" pitchFamily="34" charset="-120"/>
                  </a:rPr>
                  <a:t>教育部核備</a:t>
                </a:r>
                <a:endParaRPr lang="en-US" altLang="zh-TW" dirty="0">
                  <a:solidFill>
                    <a:schemeClr val="accent1">
                      <a:lumMod val="50000"/>
                    </a:schemeClr>
                  </a:solidFill>
                  <a:latin typeface="微軟正黑體" panose="020B0604030504040204" pitchFamily="34" charset="-120"/>
                  <a:ea typeface="微軟正黑體" panose="020B0604030504040204" pitchFamily="34" charset="-120"/>
                </a:endParaRPr>
              </a:p>
              <a:p>
                <a:r>
                  <a:rPr lang="zh-TW" altLang="en-US" dirty="0">
                    <a:solidFill>
                      <a:schemeClr val="accent1">
                        <a:lumMod val="50000"/>
                      </a:schemeClr>
                    </a:solidFill>
                    <a:latin typeface="微軟正黑體" panose="020B0604030504040204" pitchFamily="34" charset="-120"/>
                    <a:ea typeface="微軟正黑體" panose="020B0604030504040204" pitchFamily="34" charset="-120"/>
                  </a:rPr>
                  <a:t>發送預算核定通知</a:t>
                </a:r>
              </a:p>
            </p:txBody>
          </p:sp>
        </p:grpSp>
      </p:grpSp>
      <p:grpSp>
        <p:nvGrpSpPr>
          <p:cNvPr id="141" name="群組 140"/>
          <p:cNvGrpSpPr/>
          <p:nvPr/>
        </p:nvGrpSpPr>
        <p:grpSpPr>
          <a:xfrm>
            <a:off x="145858" y="275512"/>
            <a:ext cx="3996267" cy="914400"/>
            <a:chOff x="8349927" y="162485"/>
            <a:chExt cx="3996267" cy="914400"/>
          </a:xfrm>
        </p:grpSpPr>
        <p:pic>
          <p:nvPicPr>
            <p:cNvPr id="142" name="圖片 141"/>
            <p:cNvPicPr>
              <a:picLocks noChangeAspect="1"/>
            </p:cNvPicPr>
            <p:nvPr/>
          </p:nvPicPr>
          <p:blipFill>
            <a:blip r:embed="rId3"/>
            <a:stretch>
              <a:fillRect/>
            </a:stretch>
          </p:blipFill>
          <p:spPr>
            <a:xfrm>
              <a:off x="8349927" y="162485"/>
              <a:ext cx="3996267" cy="914400"/>
            </a:xfrm>
            <a:prstGeom prst="rect">
              <a:avLst/>
            </a:prstGeom>
          </p:spPr>
        </p:pic>
        <p:sp>
          <p:nvSpPr>
            <p:cNvPr id="143" name="文字方塊 142"/>
            <p:cNvSpPr txBox="1"/>
            <p:nvPr/>
          </p:nvSpPr>
          <p:spPr>
            <a:xfrm>
              <a:off x="9140000" y="239101"/>
              <a:ext cx="2926206" cy="523220"/>
            </a:xfrm>
            <a:prstGeom prst="rect">
              <a:avLst/>
            </a:prstGeom>
            <a:noFill/>
          </p:spPr>
          <p:txBody>
            <a:bodyPr wrap="square" rtlCol="0">
              <a:spAutoFit/>
            </a:bodyPr>
            <a:lstStyle/>
            <a:p>
              <a:pPr algn="dist"/>
              <a:r>
                <a:rPr kumimoji="1" lang="zh-TW" altLang="en-US" sz="2800" dirty="0">
                  <a:solidFill>
                    <a:schemeClr val="bg1"/>
                  </a:solidFill>
                  <a:latin typeface="微軟正黑體" panose="020B0604030504040204" pitchFamily="34" charset="-120"/>
                  <a:ea typeface="微軟正黑體" panose="020B0604030504040204" pitchFamily="34" charset="-120"/>
                  <a:cs typeface="DFMingBold-B5"/>
                </a:rPr>
                <a:t>預算編列進程</a:t>
              </a:r>
            </a:p>
          </p:txBody>
        </p:sp>
      </p:grpSp>
      <p:sp>
        <p:nvSpPr>
          <p:cNvPr id="76" name="投影片編號版面配置區 2"/>
          <p:cNvSpPr txBox="1">
            <a:spLocks/>
          </p:cNvSpPr>
          <p:nvPr/>
        </p:nvSpPr>
        <p:spPr>
          <a:xfrm>
            <a:off x="8651389" y="6253009"/>
            <a:ext cx="2844800" cy="365125"/>
          </a:xfrm>
          <a:prstGeom prst="rect">
            <a:avLst/>
          </a:prstGeom>
        </p:spPr>
        <p:txBody>
          <a:bodyPr vert="horz" lIns="91440" tIns="45720" rIns="91440" bIns="45720" rtlCol="0" anchor="ctr"/>
          <a:lstStyle>
            <a:defPPr>
              <a:defRPr lang="zh-TW"/>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F25161-6D8E-664C-90FD-DD969A813E5B}" type="slidenum">
              <a:rPr kumimoji="1" lang="zh-TW" altLang="en-US" sz="1400" smtClean="0"/>
              <a:pPr/>
              <a:t>4</a:t>
            </a:fld>
            <a:endParaRPr kumimoji="1" lang="zh-TW" altLang="en-US" sz="1400" dirty="0"/>
          </a:p>
        </p:txBody>
      </p:sp>
    </p:spTree>
    <p:extLst>
      <p:ext uri="{BB962C8B-B14F-4D97-AF65-F5344CB8AC3E}">
        <p14:creationId xmlns:p14="http://schemas.microsoft.com/office/powerpoint/2010/main" val="96184012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群組 2"/>
          <p:cNvGrpSpPr/>
          <p:nvPr/>
        </p:nvGrpSpPr>
        <p:grpSpPr>
          <a:xfrm>
            <a:off x="145858" y="275512"/>
            <a:ext cx="3996267" cy="914400"/>
            <a:chOff x="8349927" y="162485"/>
            <a:chExt cx="3996267" cy="914400"/>
          </a:xfrm>
        </p:grpSpPr>
        <p:pic>
          <p:nvPicPr>
            <p:cNvPr id="4" name="圖片 3"/>
            <p:cNvPicPr>
              <a:picLocks noChangeAspect="1"/>
            </p:cNvPicPr>
            <p:nvPr/>
          </p:nvPicPr>
          <p:blipFill>
            <a:blip r:embed="rId2"/>
            <a:stretch>
              <a:fillRect/>
            </a:stretch>
          </p:blipFill>
          <p:spPr>
            <a:xfrm>
              <a:off x="8349927" y="162485"/>
              <a:ext cx="3996267" cy="914400"/>
            </a:xfrm>
            <a:prstGeom prst="rect">
              <a:avLst/>
            </a:prstGeom>
          </p:spPr>
        </p:pic>
        <p:sp>
          <p:nvSpPr>
            <p:cNvPr id="5" name="文字方塊 4"/>
            <p:cNvSpPr txBox="1"/>
            <p:nvPr/>
          </p:nvSpPr>
          <p:spPr>
            <a:xfrm>
              <a:off x="9127969" y="311291"/>
              <a:ext cx="2926206" cy="400110"/>
            </a:xfrm>
            <a:prstGeom prst="rect">
              <a:avLst/>
            </a:prstGeom>
            <a:noFill/>
          </p:spPr>
          <p:txBody>
            <a:bodyPr wrap="square" rtlCol="0">
              <a:spAutoFit/>
            </a:bodyPr>
            <a:lstStyle/>
            <a:p>
              <a:pPr algn="dist"/>
              <a:r>
                <a:rPr kumimoji="1" lang="zh-TW" altLang="en-US" sz="2000" dirty="0">
                  <a:solidFill>
                    <a:schemeClr val="bg1"/>
                  </a:solidFill>
                  <a:latin typeface="微軟正黑體" panose="020B0604030504040204" pitchFamily="34" charset="-120"/>
                  <a:ea typeface="微軟正黑體" panose="020B0604030504040204" pitchFamily="34" charset="-120"/>
                  <a:cs typeface="DFMingBold-B5"/>
                </a:rPr>
                <a:t>預算編列目標及範圍</a:t>
              </a:r>
            </a:p>
          </p:txBody>
        </p:sp>
      </p:grpSp>
      <p:graphicFrame>
        <p:nvGraphicFramePr>
          <p:cNvPr id="8" name="資料庫圖表 7"/>
          <p:cNvGraphicFramePr/>
          <p:nvPr>
            <p:extLst>
              <p:ext uri="{D42A27DB-BD31-4B8C-83A1-F6EECF244321}">
                <p14:modId xmlns:p14="http://schemas.microsoft.com/office/powerpoint/2010/main" val="4253952504"/>
              </p:ext>
            </p:extLst>
          </p:nvPr>
        </p:nvGraphicFramePr>
        <p:xfrm>
          <a:off x="1239253" y="1036605"/>
          <a:ext cx="9565105" cy="49466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投影片編號版面配置區 5"/>
          <p:cNvSpPr>
            <a:spLocks noGrp="1"/>
          </p:cNvSpPr>
          <p:nvPr>
            <p:ph type="sldNum" sz="quarter" idx="12"/>
          </p:nvPr>
        </p:nvSpPr>
        <p:spPr/>
        <p:txBody>
          <a:bodyPr/>
          <a:lstStyle/>
          <a:p>
            <a:fld id="{49F25161-6D8E-664C-90FD-DD969A813E5B}" type="slidenum">
              <a:rPr kumimoji="1" lang="zh-TW" altLang="en-US" smtClean="0"/>
              <a:t>5</a:t>
            </a:fld>
            <a:endParaRPr kumimoji="1" lang="zh-TW" altLang="en-US" dirty="0"/>
          </a:p>
        </p:txBody>
      </p:sp>
    </p:spTree>
    <p:extLst>
      <p:ext uri="{BB962C8B-B14F-4D97-AF65-F5344CB8AC3E}">
        <p14:creationId xmlns:p14="http://schemas.microsoft.com/office/powerpoint/2010/main" val="3702461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群組 2"/>
          <p:cNvGrpSpPr/>
          <p:nvPr/>
        </p:nvGrpSpPr>
        <p:grpSpPr>
          <a:xfrm>
            <a:off x="145858" y="275512"/>
            <a:ext cx="3996267" cy="914400"/>
            <a:chOff x="8349927" y="162485"/>
            <a:chExt cx="3996267" cy="914400"/>
          </a:xfrm>
        </p:grpSpPr>
        <p:pic>
          <p:nvPicPr>
            <p:cNvPr id="4" name="圖片 3"/>
            <p:cNvPicPr>
              <a:picLocks noChangeAspect="1"/>
            </p:cNvPicPr>
            <p:nvPr/>
          </p:nvPicPr>
          <p:blipFill>
            <a:blip r:embed="rId2"/>
            <a:stretch>
              <a:fillRect/>
            </a:stretch>
          </p:blipFill>
          <p:spPr>
            <a:xfrm>
              <a:off x="8349927" y="162485"/>
              <a:ext cx="3996267" cy="914400"/>
            </a:xfrm>
            <a:prstGeom prst="rect">
              <a:avLst/>
            </a:prstGeom>
          </p:spPr>
        </p:pic>
        <p:sp>
          <p:nvSpPr>
            <p:cNvPr id="5" name="文字方塊 4"/>
            <p:cNvSpPr txBox="1"/>
            <p:nvPr/>
          </p:nvSpPr>
          <p:spPr>
            <a:xfrm>
              <a:off x="9173141" y="217332"/>
              <a:ext cx="2926206" cy="523220"/>
            </a:xfrm>
            <a:prstGeom prst="rect">
              <a:avLst/>
            </a:prstGeom>
            <a:noFill/>
          </p:spPr>
          <p:txBody>
            <a:bodyPr wrap="square" rtlCol="0">
              <a:spAutoFit/>
            </a:bodyPr>
            <a:lstStyle/>
            <a:p>
              <a:r>
                <a:rPr kumimoji="1" lang="zh-TW" altLang="en-US" sz="2800" dirty="0">
                  <a:solidFill>
                    <a:schemeClr val="bg1"/>
                  </a:solidFill>
                  <a:latin typeface="微軟正黑體" panose="020B0604030504040204" pitchFamily="34" charset="-120"/>
                  <a:ea typeface="微軟正黑體" panose="020B0604030504040204" pitchFamily="34" charset="-120"/>
                  <a:cs typeface="DFMingBold-B5"/>
                </a:rPr>
                <a:t>會 計 項 目</a:t>
              </a:r>
            </a:p>
          </p:txBody>
        </p:sp>
      </p:grpSp>
      <p:grpSp>
        <p:nvGrpSpPr>
          <p:cNvPr id="7" name="Group 12"/>
          <p:cNvGrpSpPr>
            <a:grpSpLocks/>
          </p:cNvGrpSpPr>
          <p:nvPr/>
        </p:nvGrpSpPr>
        <p:grpSpPr bwMode="auto">
          <a:xfrm>
            <a:off x="903864" y="977029"/>
            <a:ext cx="3374422" cy="5135014"/>
            <a:chOff x="26184" y="-2855"/>
            <a:chExt cx="1868692" cy="3171207"/>
          </a:xfrm>
        </p:grpSpPr>
        <p:sp>
          <p:nvSpPr>
            <p:cNvPr id="15" name="矩形 4"/>
            <p:cNvSpPr>
              <a:spLocks noChangeArrowheads="1"/>
            </p:cNvSpPr>
            <p:nvPr/>
          </p:nvSpPr>
          <p:spPr bwMode="auto">
            <a:xfrm>
              <a:off x="26184" y="0"/>
              <a:ext cx="1868690" cy="3168352"/>
            </a:xfrm>
            <a:prstGeom prst="rect">
              <a:avLst/>
            </a:prstGeom>
            <a:solidFill>
              <a:schemeClr val="accent2">
                <a:lumMod val="40000"/>
                <a:lumOff val="60000"/>
              </a:schemeClr>
            </a:solidFill>
            <a:ln>
              <a:noFill/>
            </a:ln>
            <a:extLst>
              <a:ext uri="{91240B29-F687-4F45-9708-019B960494DF}">
                <a14:hiddenLine xmlns:a14="http://schemas.microsoft.com/office/drawing/2010/main" w="25400" cap="flat" cmpd="sng">
                  <a:solidFill>
                    <a:srgbClr val="395E8A"/>
                  </a:solidFill>
                  <a:bevel/>
                  <a:headEnd/>
                  <a:tailEnd/>
                </a14:hiddenLine>
              </a:ext>
            </a:extLst>
          </p:spPr>
          <p:txBody>
            <a:bodyPr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zh-CN" sz="180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6" name="五边形 5"/>
            <p:cNvSpPr>
              <a:spLocks noChangeArrowheads="1"/>
            </p:cNvSpPr>
            <p:nvPr/>
          </p:nvSpPr>
          <p:spPr bwMode="auto">
            <a:xfrm rot="5400000">
              <a:off x="675495" y="-425500"/>
              <a:ext cx="504056" cy="1441919"/>
            </a:xfrm>
            <a:prstGeom prst="homePlate">
              <a:avLst>
                <a:gd name="adj" fmla="val 35824"/>
              </a:avLst>
            </a:prstGeom>
            <a:solidFill>
              <a:srgbClr val="BE4D4A"/>
            </a:solidFill>
            <a:ln>
              <a:noFill/>
            </a:ln>
            <a:extLst>
              <a:ext uri="{91240B29-F687-4F45-9708-019B960494DF}">
                <a14:hiddenLine xmlns:a14="http://schemas.microsoft.com/office/drawing/2010/main" w="25400" cap="flat" cmpd="sng">
                  <a:solidFill>
                    <a:srgbClr val="395E8A"/>
                  </a:solidFill>
                  <a:bevel/>
                  <a:headEnd/>
                  <a:tailEnd/>
                </a14:hiddenLine>
              </a:ext>
            </a:extLst>
          </p:spPr>
          <p:txBody>
            <a:bodyPr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zh-CN" sz="180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7" name="矩形 7"/>
            <p:cNvSpPr>
              <a:spLocks noChangeArrowheads="1"/>
            </p:cNvSpPr>
            <p:nvPr/>
          </p:nvSpPr>
          <p:spPr bwMode="auto">
            <a:xfrm rot="5400000">
              <a:off x="924451" y="-901121"/>
              <a:ext cx="72157" cy="1868692"/>
            </a:xfrm>
            <a:prstGeom prst="rect">
              <a:avLst/>
            </a:prstGeom>
            <a:solidFill>
              <a:schemeClr val="accent2">
                <a:lumMod val="75000"/>
              </a:schemeClr>
            </a:solidFill>
            <a:ln>
              <a:noFill/>
            </a:ln>
            <a:extLst>
              <a:ext uri="{91240B29-F687-4F45-9708-019B960494DF}">
                <a14:hiddenLine xmlns:a14="http://schemas.microsoft.com/office/drawing/2010/main" w="25400" cap="flat" cmpd="sng">
                  <a:solidFill>
                    <a:srgbClr val="395E8A"/>
                  </a:solidFill>
                  <a:bevel/>
                  <a:headEnd/>
                  <a:tailEnd/>
                </a14:hiddenLine>
              </a:ext>
            </a:extLst>
          </p:spPr>
          <p:txBody>
            <a:bodyPr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zh-CN" sz="180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 name="五边形 8"/>
            <p:cNvSpPr>
              <a:spLocks noChangeArrowheads="1"/>
            </p:cNvSpPr>
            <p:nvPr/>
          </p:nvSpPr>
          <p:spPr bwMode="auto">
            <a:xfrm rot="5400000">
              <a:off x="675495" y="-468932"/>
              <a:ext cx="504056" cy="1441919"/>
            </a:xfrm>
            <a:prstGeom prst="homePlate">
              <a:avLst>
                <a:gd name="adj" fmla="val 35824"/>
              </a:avLst>
            </a:prstGeom>
            <a:solidFill>
              <a:schemeClr val="accent2">
                <a:lumMod val="75000"/>
              </a:schemeClr>
            </a:solidFill>
            <a:ln>
              <a:noFill/>
            </a:ln>
            <a:extLst>
              <a:ext uri="{91240B29-F687-4F45-9708-019B960494DF}">
                <a14:hiddenLine xmlns:a14="http://schemas.microsoft.com/office/drawing/2010/main" w="25400" cap="flat" cmpd="sng">
                  <a:solidFill>
                    <a:srgbClr val="395E8A"/>
                  </a:solidFill>
                  <a:bevel/>
                  <a:headEnd/>
                  <a:tailEnd/>
                </a14:hiddenLine>
              </a:ext>
            </a:extLst>
          </p:spPr>
          <p:txBody>
            <a:bodyPr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zh-CN" sz="180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9" name="矩形 18"/>
            <p:cNvSpPr>
              <a:spLocks noChangeArrowheads="1"/>
            </p:cNvSpPr>
            <p:nvPr/>
          </p:nvSpPr>
          <p:spPr bwMode="auto">
            <a:xfrm>
              <a:off x="513309" y="-2855"/>
              <a:ext cx="788316" cy="381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zh-TW" altLang="en-US" sz="3600" b="1" i="0" u="none" strike="noStrike" kern="0" cap="none" spc="0" normalizeH="0" baseline="0" noProof="0" dirty="0">
                  <a:ln>
                    <a:noFill/>
                  </a:ln>
                  <a:solidFill>
                    <a:prstClr val="white"/>
                  </a:solidFill>
                  <a:effectLst/>
                  <a:uLnTx/>
                  <a:uFillTx/>
                  <a:latin typeface="標楷體" panose="03000509000000000000" pitchFamily="65" charset="-120"/>
                  <a:ea typeface="標楷體" pitchFamily="65" charset="-120"/>
                </a:rPr>
                <a:t>收  入</a:t>
              </a:r>
            </a:p>
          </p:txBody>
        </p:sp>
        <p:sp>
          <p:nvSpPr>
            <p:cNvPr id="20" name="矩形 19"/>
            <p:cNvSpPr>
              <a:spLocks noChangeArrowheads="1"/>
            </p:cNvSpPr>
            <p:nvPr/>
          </p:nvSpPr>
          <p:spPr bwMode="auto">
            <a:xfrm>
              <a:off x="206563" y="648072"/>
              <a:ext cx="1573248" cy="1292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457200" marR="0" lvl="0" indent="-368300" defTabSz="914400" eaLnBrk="1" fontAlgn="auto" latinLnBrk="0" hangingPunct="1">
                <a:lnSpc>
                  <a:spcPts val="2600"/>
                </a:lnSpc>
                <a:spcBef>
                  <a:spcPts val="0"/>
                </a:spcBef>
                <a:spcAft>
                  <a:spcPts val="0"/>
                </a:spcAft>
                <a:buClrTx/>
                <a:buSzTx/>
                <a:buFont typeface="+mj-lt"/>
                <a:buAutoNum type="arabicPeriod"/>
                <a:tabLst/>
                <a:defRPr/>
              </a:pPr>
              <a:r>
                <a:rPr kumimoji="0" lang="zh-TW" altLang="en-US" sz="2200" b="1" i="0" u="none" strike="noStrike" kern="0" cap="none" spc="0" normalizeH="0" baseline="0" noProof="0" dirty="0">
                  <a:ln>
                    <a:noFill/>
                  </a:ln>
                  <a:solidFill>
                    <a:schemeClr val="tx1">
                      <a:lumMod val="75000"/>
                      <a:lumOff val="25000"/>
                    </a:schemeClr>
                  </a:solidFill>
                  <a:effectLst/>
                  <a:uLnTx/>
                  <a:uFillTx/>
                  <a:latin typeface="微軟正黑體" panose="020B0604030504040204" pitchFamily="34" charset="-120"/>
                  <a:ea typeface="微軟正黑體" panose="020B0604030504040204" pitchFamily="34" charset="-120"/>
                </a:rPr>
                <a:t>學雜費收入</a:t>
              </a:r>
            </a:p>
            <a:p>
              <a:pPr marL="457200" marR="0" lvl="0" indent="-368300" defTabSz="914400" eaLnBrk="1" fontAlgn="auto" latinLnBrk="0" hangingPunct="1">
                <a:lnSpc>
                  <a:spcPts val="2600"/>
                </a:lnSpc>
                <a:spcBef>
                  <a:spcPts val="0"/>
                </a:spcBef>
                <a:spcAft>
                  <a:spcPts val="0"/>
                </a:spcAft>
                <a:buClrTx/>
                <a:buSzTx/>
                <a:buFont typeface="+mj-lt"/>
                <a:buAutoNum type="arabicPeriod"/>
                <a:tabLst/>
                <a:defRPr/>
              </a:pPr>
              <a:r>
                <a:rPr kumimoji="0" lang="zh-TW" altLang="en-US" sz="2200" b="1" i="0" u="none" strike="noStrike" kern="0" cap="none" spc="0" normalizeH="0" baseline="0" noProof="0" dirty="0">
                  <a:ln>
                    <a:noFill/>
                  </a:ln>
                  <a:solidFill>
                    <a:schemeClr val="tx1">
                      <a:lumMod val="75000"/>
                      <a:lumOff val="25000"/>
                    </a:schemeClr>
                  </a:solidFill>
                  <a:effectLst/>
                  <a:uLnTx/>
                  <a:uFillTx/>
                  <a:latin typeface="微軟正黑體" panose="020B0604030504040204" pitchFamily="34" charset="-120"/>
                  <a:ea typeface="微軟正黑體" panose="020B0604030504040204" pitchFamily="34" charset="-120"/>
                </a:rPr>
                <a:t>推廣教育收入</a:t>
              </a:r>
            </a:p>
            <a:p>
              <a:pPr marL="457200" marR="0" lvl="0" indent="-368300" defTabSz="914400" eaLnBrk="1" fontAlgn="auto" latinLnBrk="0" hangingPunct="1">
                <a:lnSpc>
                  <a:spcPts val="2600"/>
                </a:lnSpc>
                <a:spcBef>
                  <a:spcPts val="0"/>
                </a:spcBef>
                <a:spcAft>
                  <a:spcPts val="0"/>
                </a:spcAft>
                <a:buClrTx/>
                <a:buSzTx/>
                <a:buFont typeface="+mj-lt"/>
                <a:buAutoNum type="arabicPeriod"/>
                <a:tabLst/>
                <a:defRPr/>
              </a:pPr>
              <a:r>
                <a:rPr kumimoji="0" lang="zh-TW" altLang="en-US" sz="2200" b="1" i="0" u="none" strike="noStrike" kern="0" cap="none" spc="0" normalizeH="0" baseline="0" noProof="0" dirty="0">
                  <a:ln>
                    <a:noFill/>
                  </a:ln>
                  <a:solidFill>
                    <a:schemeClr val="tx1">
                      <a:lumMod val="75000"/>
                      <a:lumOff val="25000"/>
                    </a:schemeClr>
                  </a:solidFill>
                  <a:effectLst/>
                  <a:uLnTx/>
                  <a:uFillTx/>
                  <a:latin typeface="微軟正黑體" panose="020B0604030504040204" pitchFamily="34" charset="-120"/>
                  <a:ea typeface="微軟正黑體" panose="020B0604030504040204" pitchFamily="34" charset="-120"/>
                </a:rPr>
                <a:t>產學合作收入</a:t>
              </a:r>
            </a:p>
            <a:p>
              <a:pPr marL="457200" marR="0" lvl="0" indent="-368300" defTabSz="914400" eaLnBrk="1" fontAlgn="auto" latinLnBrk="0" hangingPunct="1">
                <a:lnSpc>
                  <a:spcPts val="2600"/>
                </a:lnSpc>
                <a:spcBef>
                  <a:spcPts val="0"/>
                </a:spcBef>
                <a:spcAft>
                  <a:spcPts val="0"/>
                </a:spcAft>
                <a:buClrTx/>
                <a:buSzTx/>
                <a:buFont typeface="+mj-lt"/>
                <a:buAutoNum type="arabicPeriod"/>
                <a:tabLst/>
                <a:defRPr/>
              </a:pPr>
              <a:r>
                <a:rPr kumimoji="0" lang="zh-TW" altLang="en-US" sz="2200" b="1" i="0" u="none" strike="noStrike" kern="0" cap="none" spc="0" normalizeH="0" baseline="0" noProof="0" dirty="0">
                  <a:ln>
                    <a:noFill/>
                  </a:ln>
                  <a:solidFill>
                    <a:schemeClr val="tx1">
                      <a:lumMod val="75000"/>
                      <a:lumOff val="25000"/>
                    </a:schemeClr>
                  </a:solidFill>
                  <a:effectLst/>
                  <a:uLnTx/>
                  <a:uFillTx/>
                  <a:latin typeface="微軟正黑體" panose="020B0604030504040204" pitchFamily="34" charset="-120"/>
                  <a:ea typeface="微軟正黑體" panose="020B0604030504040204" pitchFamily="34" charset="-120"/>
                </a:rPr>
                <a:t>補助及捐贈收入</a:t>
              </a:r>
            </a:p>
            <a:p>
              <a:pPr marL="457200" marR="0" lvl="0" indent="-368300" defTabSz="914400" eaLnBrk="1" fontAlgn="auto" latinLnBrk="0" hangingPunct="1">
                <a:lnSpc>
                  <a:spcPts val="2600"/>
                </a:lnSpc>
                <a:spcBef>
                  <a:spcPts val="0"/>
                </a:spcBef>
                <a:spcAft>
                  <a:spcPts val="0"/>
                </a:spcAft>
                <a:buClrTx/>
                <a:buSzTx/>
                <a:buFont typeface="+mj-lt"/>
                <a:buAutoNum type="arabicPeriod"/>
                <a:tabLst/>
                <a:defRPr/>
              </a:pPr>
              <a:r>
                <a:rPr kumimoji="0" lang="zh-TW" altLang="en-US" sz="2200" b="1" i="0" u="none" strike="noStrike" kern="0" cap="none" spc="0" normalizeH="0" baseline="0" noProof="0" dirty="0">
                  <a:ln>
                    <a:noFill/>
                  </a:ln>
                  <a:solidFill>
                    <a:schemeClr val="tx1">
                      <a:lumMod val="75000"/>
                      <a:lumOff val="25000"/>
                    </a:schemeClr>
                  </a:solidFill>
                  <a:effectLst/>
                  <a:uLnTx/>
                  <a:uFillTx/>
                  <a:latin typeface="微軟正黑體" panose="020B0604030504040204" pitchFamily="34" charset="-120"/>
                  <a:ea typeface="微軟正黑體" panose="020B0604030504040204" pitchFamily="34" charset="-120"/>
                </a:rPr>
                <a:t>財務收入</a:t>
              </a:r>
            </a:p>
            <a:p>
              <a:pPr marL="457200" marR="0" lvl="0" indent="-368300" defTabSz="914400" eaLnBrk="1" fontAlgn="auto" latinLnBrk="0" hangingPunct="1">
                <a:lnSpc>
                  <a:spcPts val="2600"/>
                </a:lnSpc>
                <a:spcBef>
                  <a:spcPts val="0"/>
                </a:spcBef>
                <a:spcAft>
                  <a:spcPts val="0"/>
                </a:spcAft>
                <a:buClrTx/>
                <a:buSzTx/>
                <a:buFont typeface="+mj-lt"/>
                <a:buAutoNum type="arabicPeriod"/>
                <a:tabLst/>
                <a:defRPr/>
              </a:pPr>
              <a:r>
                <a:rPr kumimoji="0" lang="zh-TW" altLang="en-US" sz="2200" b="1" i="0" u="none" strike="noStrike" kern="0" cap="none" spc="0" normalizeH="0" baseline="0" noProof="0" dirty="0">
                  <a:ln>
                    <a:noFill/>
                  </a:ln>
                  <a:solidFill>
                    <a:schemeClr val="tx1">
                      <a:lumMod val="75000"/>
                      <a:lumOff val="25000"/>
                    </a:schemeClr>
                  </a:solidFill>
                  <a:effectLst/>
                  <a:uLnTx/>
                  <a:uFillTx/>
                  <a:latin typeface="微軟正黑體" panose="020B0604030504040204" pitchFamily="34" charset="-120"/>
                  <a:ea typeface="微軟正黑體" panose="020B0604030504040204" pitchFamily="34" charset="-120"/>
                </a:rPr>
                <a:t>其他收入</a:t>
              </a:r>
            </a:p>
          </p:txBody>
        </p:sp>
      </p:grpSp>
      <p:grpSp>
        <p:nvGrpSpPr>
          <p:cNvPr id="8" name="Group 12"/>
          <p:cNvGrpSpPr>
            <a:grpSpLocks/>
          </p:cNvGrpSpPr>
          <p:nvPr/>
        </p:nvGrpSpPr>
        <p:grpSpPr bwMode="auto">
          <a:xfrm>
            <a:off x="4462524" y="940191"/>
            <a:ext cx="3504847" cy="5171852"/>
            <a:chOff x="0" y="-24581"/>
            <a:chExt cx="1952534" cy="3192933"/>
          </a:xfrm>
        </p:grpSpPr>
        <p:sp>
          <p:nvSpPr>
            <p:cNvPr id="9" name="矩形 4"/>
            <p:cNvSpPr>
              <a:spLocks noChangeArrowheads="1"/>
            </p:cNvSpPr>
            <p:nvPr/>
          </p:nvSpPr>
          <p:spPr bwMode="auto">
            <a:xfrm>
              <a:off x="0" y="0"/>
              <a:ext cx="1868690" cy="3168352"/>
            </a:xfrm>
            <a:prstGeom prst="rect">
              <a:avLst/>
            </a:prstGeom>
            <a:solidFill>
              <a:schemeClr val="accent6">
                <a:lumMod val="40000"/>
                <a:lumOff val="60000"/>
              </a:schemeClr>
            </a:solidFill>
            <a:ln>
              <a:noFill/>
            </a:ln>
            <a:extLst>
              <a:ext uri="{91240B29-F687-4F45-9708-019B960494DF}">
                <a14:hiddenLine xmlns:a14="http://schemas.microsoft.com/office/drawing/2010/main" w="25400" cap="flat" cmpd="sng">
                  <a:solidFill>
                    <a:srgbClr val="395E8A"/>
                  </a:solidFill>
                  <a:bevel/>
                  <a:headEnd/>
                  <a:tailEnd/>
                </a14:hiddenLine>
              </a:ext>
            </a:extLst>
          </p:spPr>
          <p:txBody>
            <a:bodyPr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zh-CN" sz="180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 name="五边形 5"/>
            <p:cNvSpPr>
              <a:spLocks noChangeArrowheads="1"/>
            </p:cNvSpPr>
            <p:nvPr/>
          </p:nvSpPr>
          <p:spPr bwMode="auto">
            <a:xfrm rot="5400000">
              <a:off x="675495" y="-425500"/>
              <a:ext cx="504056" cy="1441919"/>
            </a:xfrm>
            <a:prstGeom prst="homePlate">
              <a:avLst>
                <a:gd name="adj" fmla="val 35824"/>
              </a:avLst>
            </a:prstGeom>
            <a:solidFill>
              <a:srgbClr val="EC8F14"/>
            </a:solidFill>
            <a:ln>
              <a:noFill/>
            </a:ln>
            <a:extLst>
              <a:ext uri="{91240B29-F687-4F45-9708-019B960494DF}">
                <a14:hiddenLine xmlns:a14="http://schemas.microsoft.com/office/drawing/2010/main" w="25400" cap="flat" cmpd="sng">
                  <a:solidFill>
                    <a:srgbClr val="395E8A"/>
                  </a:solidFill>
                  <a:bevel/>
                  <a:headEnd/>
                  <a:tailEnd/>
                </a14:hiddenLine>
              </a:ext>
            </a:extLst>
          </p:spPr>
          <p:txBody>
            <a:bodyPr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zh-CN" sz="180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 name="矩形 7"/>
            <p:cNvSpPr>
              <a:spLocks noChangeArrowheads="1"/>
            </p:cNvSpPr>
            <p:nvPr/>
          </p:nvSpPr>
          <p:spPr bwMode="auto">
            <a:xfrm rot="5400000">
              <a:off x="898345" y="-898344"/>
              <a:ext cx="72000" cy="1868690"/>
            </a:xfrm>
            <a:prstGeom prst="rect">
              <a:avLst/>
            </a:prstGeom>
            <a:solidFill>
              <a:schemeClr val="accent6">
                <a:lumMod val="75000"/>
              </a:schemeClr>
            </a:solidFill>
            <a:ln>
              <a:noFill/>
            </a:ln>
            <a:extLst>
              <a:ext uri="{91240B29-F687-4F45-9708-019B960494DF}">
                <a14:hiddenLine xmlns:a14="http://schemas.microsoft.com/office/drawing/2010/main" w="25400" cap="flat" cmpd="sng">
                  <a:solidFill>
                    <a:srgbClr val="395E8A"/>
                  </a:solidFill>
                  <a:bevel/>
                  <a:headEnd/>
                  <a:tailEnd/>
                </a14:hiddenLine>
              </a:ext>
            </a:extLst>
          </p:spPr>
          <p:txBody>
            <a:bodyPr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zh-CN" sz="180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2" name="五边形 8"/>
            <p:cNvSpPr>
              <a:spLocks noChangeArrowheads="1"/>
            </p:cNvSpPr>
            <p:nvPr/>
          </p:nvSpPr>
          <p:spPr bwMode="auto">
            <a:xfrm rot="5400000">
              <a:off x="682316" y="-466806"/>
              <a:ext cx="504056" cy="1441919"/>
            </a:xfrm>
            <a:prstGeom prst="homePlate">
              <a:avLst>
                <a:gd name="adj" fmla="val 35824"/>
              </a:avLst>
            </a:prstGeom>
            <a:solidFill>
              <a:schemeClr val="accent6">
                <a:lumMod val="75000"/>
              </a:schemeClr>
            </a:solidFill>
            <a:ln>
              <a:noFill/>
            </a:ln>
            <a:extLst>
              <a:ext uri="{91240B29-F687-4F45-9708-019B960494DF}">
                <a14:hiddenLine xmlns:a14="http://schemas.microsoft.com/office/drawing/2010/main" w="25400" cap="flat" cmpd="sng">
                  <a:solidFill>
                    <a:srgbClr val="395E8A"/>
                  </a:solidFill>
                  <a:bevel/>
                  <a:headEnd/>
                  <a:tailEnd/>
                </a14:hiddenLine>
              </a:ext>
            </a:extLst>
          </p:spPr>
          <p:txBody>
            <a:bodyPr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zh-CN" sz="180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3" name="矩形 12"/>
            <p:cNvSpPr>
              <a:spLocks noChangeArrowheads="1"/>
            </p:cNvSpPr>
            <p:nvPr/>
          </p:nvSpPr>
          <p:spPr bwMode="auto">
            <a:xfrm>
              <a:off x="304582" y="-24581"/>
              <a:ext cx="1259525" cy="381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zh-TW" altLang="en-US" sz="3600" b="1" i="0" u="none" strike="noStrike" kern="0" cap="none" spc="0" normalizeH="0" baseline="0" noProof="0" dirty="0">
                  <a:ln>
                    <a:noFill/>
                  </a:ln>
                  <a:solidFill>
                    <a:prstClr val="white"/>
                  </a:solidFill>
                  <a:effectLst/>
                  <a:uLnTx/>
                  <a:uFillTx/>
                  <a:latin typeface="標楷體" panose="03000509000000000000" pitchFamily="65" charset="-120"/>
                  <a:ea typeface="標楷體" pitchFamily="65" charset="-120"/>
                </a:rPr>
                <a:t>經常門支出</a:t>
              </a:r>
            </a:p>
          </p:txBody>
        </p:sp>
        <p:sp>
          <p:nvSpPr>
            <p:cNvPr id="14" name="矩形 13"/>
            <p:cNvSpPr>
              <a:spLocks noChangeArrowheads="1"/>
            </p:cNvSpPr>
            <p:nvPr/>
          </p:nvSpPr>
          <p:spPr bwMode="auto">
            <a:xfrm>
              <a:off x="206563" y="625539"/>
              <a:ext cx="1745971" cy="2321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457200" marR="0" lvl="0" indent="-368300" defTabSz="914400" eaLnBrk="0" fontAlgn="base" latinLnBrk="0" hangingPunct="0">
                <a:lnSpc>
                  <a:spcPts val="2600"/>
                </a:lnSpc>
                <a:spcBef>
                  <a:spcPct val="0"/>
                </a:spcBef>
                <a:spcAft>
                  <a:spcPct val="0"/>
                </a:spcAft>
                <a:buClrTx/>
                <a:buSzTx/>
                <a:buFont typeface="+mj-lt"/>
                <a:buAutoNum type="arabicPeriod"/>
                <a:tabLst/>
                <a:defRPr/>
              </a:pPr>
              <a:r>
                <a:rPr kumimoji="0" lang="zh-TW" altLang="en-US" sz="2200" b="1" i="0" u="none" strike="noStrike" kern="0" cap="none" spc="0" normalizeH="0" baseline="0" noProof="0" dirty="0">
                  <a:ln>
                    <a:noFill/>
                  </a:ln>
                  <a:solidFill>
                    <a:schemeClr val="tx1">
                      <a:lumMod val="75000"/>
                      <a:lumOff val="25000"/>
                    </a:schemeClr>
                  </a:solidFill>
                  <a:effectLst/>
                  <a:uLnTx/>
                  <a:uFillTx/>
                  <a:latin typeface="微軟正黑體" panose="020B0604030504040204" pitchFamily="34" charset="-120"/>
                  <a:ea typeface="微軟正黑體" panose="020B0604030504040204" pitchFamily="34" charset="-120"/>
                </a:rPr>
                <a:t>人事費</a:t>
              </a:r>
            </a:p>
            <a:p>
              <a:pPr marL="457200" marR="0" lvl="0" indent="-368300" defTabSz="914400" eaLnBrk="0" fontAlgn="base" latinLnBrk="0" hangingPunct="0">
                <a:lnSpc>
                  <a:spcPts val="2600"/>
                </a:lnSpc>
                <a:spcBef>
                  <a:spcPct val="0"/>
                </a:spcBef>
                <a:spcAft>
                  <a:spcPct val="0"/>
                </a:spcAft>
                <a:buClrTx/>
                <a:buSzTx/>
                <a:buFont typeface="+mj-lt"/>
                <a:buAutoNum type="arabicPeriod"/>
                <a:tabLst/>
                <a:defRPr/>
              </a:pPr>
              <a:r>
                <a:rPr kumimoji="0" lang="zh-TW" altLang="en-US" sz="2200" b="1" i="0" u="none" strike="noStrike" kern="0" cap="none" spc="0" normalizeH="0" baseline="0" noProof="0" dirty="0">
                  <a:ln>
                    <a:noFill/>
                  </a:ln>
                  <a:solidFill>
                    <a:schemeClr val="tx1">
                      <a:lumMod val="75000"/>
                      <a:lumOff val="25000"/>
                    </a:schemeClr>
                  </a:solidFill>
                  <a:effectLst/>
                  <a:uLnTx/>
                  <a:uFillTx/>
                  <a:latin typeface="微軟正黑體" panose="020B0604030504040204" pitchFamily="34" charset="-120"/>
                  <a:ea typeface="微軟正黑體" panose="020B0604030504040204" pitchFamily="34" charset="-120"/>
                </a:rPr>
                <a:t>業務費</a:t>
              </a:r>
              <a:endParaRPr kumimoji="0" lang="en-US" altLang="zh-TW" sz="2200" b="1" i="0" u="none" strike="noStrike" kern="0" cap="none" spc="0" normalizeH="0" baseline="0" noProof="0" dirty="0">
                <a:ln>
                  <a:noFill/>
                </a:ln>
                <a:solidFill>
                  <a:schemeClr val="tx1">
                    <a:lumMod val="75000"/>
                    <a:lumOff val="25000"/>
                  </a:schemeClr>
                </a:solidFill>
                <a:effectLst/>
                <a:uLnTx/>
                <a:uFillTx/>
                <a:latin typeface="微軟正黑體" panose="020B0604030504040204" pitchFamily="34" charset="-120"/>
                <a:ea typeface="微軟正黑體" panose="020B0604030504040204" pitchFamily="34" charset="-120"/>
              </a:endParaRPr>
            </a:p>
            <a:p>
              <a:pPr marL="457200" marR="0" lvl="0" indent="-368300" defTabSz="914400" eaLnBrk="0" fontAlgn="base" latinLnBrk="0" hangingPunct="0">
                <a:lnSpc>
                  <a:spcPts val="2600"/>
                </a:lnSpc>
                <a:spcBef>
                  <a:spcPct val="0"/>
                </a:spcBef>
                <a:spcAft>
                  <a:spcPct val="0"/>
                </a:spcAft>
                <a:buClrTx/>
                <a:buSzTx/>
                <a:buFont typeface="+mj-lt"/>
                <a:buAutoNum type="arabicPeriod"/>
                <a:tabLst/>
                <a:defRPr/>
              </a:pPr>
              <a:r>
                <a:rPr kumimoji="0" lang="zh-TW" altLang="en-US" sz="2200" b="1" i="0" u="none" strike="noStrike" kern="0" cap="none" spc="0" normalizeH="0" baseline="0" noProof="0" dirty="0">
                  <a:ln>
                    <a:noFill/>
                  </a:ln>
                  <a:solidFill>
                    <a:schemeClr val="tx1">
                      <a:lumMod val="75000"/>
                      <a:lumOff val="25000"/>
                    </a:schemeClr>
                  </a:solidFill>
                  <a:effectLst/>
                  <a:uLnTx/>
                  <a:uFillTx/>
                  <a:latin typeface="微軟正黑體" panose="020B0604030504040204" pitchFamily="34" charset="-120"/>
                  <a:ea typeface="微軟正黑體" panose="020B0604030504040204" pitchFamily="34" charset="-120"/>
                </a:rPr>
                <a:t>維護費</a:t>
              </a:r>
            </a:p>
            <a:p>
              <a:pPr marL="457200" marR="0" lvl="0" indent="-368300" defTabSz="914400" eaLnBrk="0" fontAlgn="base" latinLnBrk="0" hangingPunct="0">
                <a:lnSpc>
                  <a:spcPts val="2600"/>
                </a:lnSpc>
                <a:spcBef>
                  <a:spcPct val="0"/>
                </a:spcBef>
                <a:spcAft>
                  <a:spcPct val="0"/>
                </a:spcAft>
                <a:buClrTx/>
                <a:buSzTx/>
                <a:buFont typeface="+mj-lt"/>
                <a:buAutoNum type="arabicPeriod"/>
                <a:tabLst/>
                <a:defRPr/>
              </a:pPr>
              <a:r>
                <a:rPr kumimoji="0" lang="zh-TW" altLang="en-US" sz="2200" b="1" i="0" u="none" strike="noStrike" kern="0" cap="none" spc="0" normalizeH="0" baseline="0" noProof="0" dirty="0">
                  <a:ln>
                    <a:noFill/>
                  </a:ln>
                  <a:solidFill>
                    <a:schemeClr val="tx1">
                      <a:lumMod val="75000"/>
                      <a:lumOff val="25000"/>
                    </a:schemeClr>
                  </a:solidFill>
                  <a:effectLst/>
                  <a:uLnTx/>
                  <a:uFillTx/>
                  <a:latin typeface="微軟正黑體" panose="020B0604030504040204" pitchFamily="34" charset="-120"/>
                  <a:ea typeface="微軟正黑體" panose="020B0604030504040204" pitchFamily="34" charset="-120"/>
                </a:rPr>
                <a:t>退休撫卹支出</a:t>
              </a:r>
            </a:p>
            <a:p>
              <a:pPr marL="457200" marR="0" lvl="0" indent="-368300" defTabSz="914400" eaLnBrk="0" fontAlgn="base" latinLnBrk="0" hangingPunct="0">
                <a:lnSpc>
                  <a:spcPts val="2600"/>
                </a:lnSpc>
                <a:spcBef>
                  <a:spcPct val="0"/>
                </a:spcBef>
                <a:spcAft>
                  <a:spcPct val="0"/>
                </a:spcAft>
                <a:buClrTx/>
                <a:buSzTx/>
                <a:buFont typeface="+mj-lt"/>
                <a:buAutoNum type="arabicPeriod"/>
                <a:tabLst/>
                <a:defRPr/>
              </a:pPr>
              <a:r>
                <a:rPr kumimoji="0" lang="zh-TW" altLang="en-US" sz="2200" b="1" i="0" u="none" strike="noStrike" kern="0" cap="none" spc="0" normalizeH="0" baseline="0" noProof="0" dirty="0">
                  <a:ln>
                    <a:noFill/>
                  </a:ln>
                  <a:solidFill>
                    <a:schemeClr val="tx1">
                      <a:lumMod val="75000"/>
                      <a:lumOff val="25000"/>
                    </a:schemeClr>
                  </a:solidFill>
                  <a:effectLst/>
                  <a:uLnTx/>
                  <a:uFillTx/>
                  <a:latin typeface="微軟正黑體" panose="020B0604030504040204" pitchFamily="34" charset="-120"/>
                  <a:ea typeface="微軟正黑體" panose="020B0604030504040204" pitchFamily="34" charset="-120"/>
                </a:rPr>
                <a:t>折舊及攤銷</a:t>
              </a:r>
            </a:p>
            <a:p>
              <a:pPr marL="457200" marR="0" lvl="0" indent="-368300" defTabSz="914400" eaLnBrk="0" fontAlgn="base" latinLnBrk="0" hangingPunct="0">
                <a:lnSpc>
                  <a:spcPts val="2600"/>
                </a:lnSpc>
                <a:spcBef>
                  <a:spcPct val="0"/>
                </a:spcBef>
                <a:spcAft>
                  <a:spcPct val="0"/>
                </a:spcAft>
                <a:buClrTx/>
                <a:buSzTx/>
                <a:buFont typeface="+mj-lt"/>
                <a:buAutoNum type="arabicPeriod"/>
                <a:tabLst/>
                <a:defRPr/>
              </a:pPr>
              <a:r>
                <a:rPr kumimoji="0" lang="zh-TW" altLang="en-US" sz="2200" b="1" i="0" u="none" strike="noStrike" kern="0" cap="none" spc="0" normalizeH="0" baseline="0" noProof="0" dirty="0">
                  <a:ln>
                    <a:noFill/>
                  </a:ln>
                  <a:solidFill>
                    <a:schemeClr val="tx1">
                      <a:lumMod val="75000"/>
                      <a:lumOff val="25000"/>
                    </a:schemeClr>
                  </a:solidFill>
                  <a:effectLst/>
                  <a:uLnTx/>
                  <a:uFillTx/>
                  <a:latin typeface="微軟正黑體" panose="020B0604030504040204" pitchFamily="34" charset="-120"/>
                  <a:ea typeface="微軟正黑體" panose="020B0604030504040204" pitchFamily="34" charset="-120"/>
                </a:rPr>
                <a:t>獎助學金支出</a:t>
              </a:r>
            </a:p>
            <a:p>
              <a:pPr marL="457200" marR="0" lvl="0" indent="-368300" defTabSz="914400" eaLnBrk="0" fontAlgn="base" latinLnBrk="0" hangingPunct="0">
                <a:lnSpc>
                  <a:spcPts val="2600"/>
                </a:lnSpc>
                <a:spcBef>
                  <a:spcPct val="0"/>
                </a:spcBef>
                <a:spcAft>
                  <a:spcPct val="0"/>
                </a:spcAft>
                <a:buClrTx/>
                <a:buSzTx/>
                <a:buFont typeface="+mj-lt"/>
                <a:buAutoNum type="arabicPeriod"/>
                <a:tabLst/>
                <a:defRPr/>
              </a:pPr>
              <a:r>
                <a:rPr kumimoji="0" lang="zh-TW" altLang="en-US" sz="2200" b="1" i="0" u="none" strike="noStrike" kern="0" cap="none" spc="0" normalizeH="0" baseline="0" noProof="0" dirty="0">
                  <a:ln>
                    <a:noFill/>
                  </a:ln>
                  <a:solidFill>
                    <a:schemeClr val="tx1">
                      <a:lumMod val="75000"/>
                      <a:lumOff val="25000"/>
                    </a:schemeClr>
                  </a:solidFill>
                  <a:effectLst/>
                  <a:uLnTx/>
                  <a:uFillTx/>
                  <a:latin typeface="微軟正黑體" panose="020B0604030504040204" pitchFamily="34" charset="-120"/>
                  <a:ea typeface="微軟正黑體" panose="020B0604030504040204" pitchFamily="34" charset="-120"/>
                </a:rPr>
                <a:t>推廣教育支出</a:t>
              </a:r>
            </a:p>
            <a:p>
              <a:pPr marL="457200" marR="0" lvl="0" indent="-368300" defTabSz="914400" eaLnBrk="0" fontAlgn="base" latinLnBrk="0" hangingPunct="0">
                <a:lnSpc>
                  <a:spcPts val="2600"/>
                </a:lnSpc>
                <a:spcBef>
                  <a:spcPct val="0"/>
                </a:spcBef>
                <a:spcAft>
                  <a:spcPct val="0"/>
                </a:spcAft>
                <a:buClrTx/>
                <a:buSzTx/>
                <a:buFont typeface="+mj-lt"/>
                <a:buAutoNum type="arabicPeriod"/>
                <a:tabLst/>
                <a:defRPr/>
              </a:pPr>
              <a:r>
                <a:rPr kumimoji="0" lang="zh-TW" altLang="en-US" sz="2200" b="1" i="0" u="none" strike="noStrike" kern="0" cap="none" spc="0" normalizeH="0" baseline="0" noProof="0" dirty="0">
                  <a:ln>
                    <a:noFill/>
                  </a:ln>
                  <a:solidFill>
                    <a:schemeClr val="tx1">
                      <a:lumMod val="75000"/>
                      <a:lumOff val="25000"/>
                    </a:schemeClr>
                  </a:solidFill>
                  <a:effectLst/>
                  <a:uLnTx/>
                  <a:uFillTx/>
                  <a:latin typeface="微軟正黑體" panose="020B0604030504040204" pitchFamily="34" charset="-120"/>
                  <a:ea typeface="微軟正黑體" panose="020B0604030504040204" pitchFamily="34" charset="-120"/>
                </a:rPr>
                <a:t>產學合作支出</a:t>
              </a:r>
            </a:p>
            <a:p>
              <a:pPr marL="457200" marR="0" lvl="0" indent="-368300" defTabSz="914400" eaLnBrk="0" fontAlgn="base" latinLnBrk="0" hangingPunct="0">
                <a:lnSpc>
                  <a:spcPts val="2600"/>
                </a:lnSpc>
                <a:spcBef>
                  <a:spcPct val="0"/>
                </a:spcBef>
                <a:spcAft>
                  <a:spcPct val="0"/>
                </a:spcAft>
                <a:buClrTx/>
                <a:buSzTx/>
                <a:buFont typeface="+mj-lt"/>
                <a:buAutoNum type="arabicPeriod"/>
                <a:tabLst/>
                <a:defRPr/>
              </a:pPr>
              <a:r>
                <a:rPr kumimoji="0" lang="zh-TW" altLang="en-US" sz="2200" b="1" i="0" u="none" strike="noStrike" kern="0" cap="none" spc="0" normalizeH="0" baseline="0" noProof="0" dirty="0">
                  <a:ln>
                    <a:noFill/>
                  </a:ln>
                  <a:solidFill>
                    <a:schemeClr val="tx1">
                      <a:lumMod val="75000"/>
                      <a:lumOff val="25000"/>
                    </a:schemeClr>
                  </a:solidFill>
                  <a:effectLst/>
                  <a:uLnTx/>
                  <a:uFillTx/>
                  <a:latin typeface="微軟正黑體" panose="020B0604030504040204" pitchFamily="34" charset="-120"/>
                  <a:ea typeface="微軟正黑體" panose="020B0604030504040204" pitchFamily="34" charset="-120"/>
                </a:rPr>
                <a:t>財務支出</a:t>
              </a:r>
            </a:p>
            <a:p>
              <a:pPr marL="457200" marR="0" lvl="0" indent="-368300" defTabSz="914400" eaLnBrk="0" fontAlgn="base" latinLnBrk="0" hangingPunct="0">
                <a:lnSpc>
                  <a:spcPts val="2600"/>
                </a:lnSpc>
                <a:spcBef>
                  <a:spcPct val="0"/>
                </a:spcBef>
                <a:spcAft>
                  <a:spcPct val="0"/>
                </a:spcAft>
                <a:buClrTx/>
                <a:buSzTx/>
                <a:buFont typeface="+mj-lt"/>
                <a:buAutoNum type="arabicPeriod"/>
                <a:tabLst/>
                <a:defRPr/>
              </a:pPr>
              <a:r>
                <a:rPr kumimoji="0" lang="zh-TW" altLang="en-US" sz="2200" b="1" i="0" u="none" strike="noStrike" kern="0" cap="none" spc="0" normalizeH="0" baseline="0" noProof="0" dirty="0">
                  <a:ln>
                    <a:noFill/>
                  </a:ln>
                  <a:solidFill>
                    <a:schemeClr val="tx1">
                      <a:lumMod val="75000"/>
                      <a:lumOff val="25000"/>
                    </a:schemeClr>
                  </a:solidFill>
                  <a:effectLst/>
                  <a:uLnTx/>
                  <a:uFillTx/>
                  <a:latin typeface="微軟正黑體" panose="020B0604030504040204" pitchFamily="34" charset="-120"/>
                  <a:ea typeface="微軟正黑體" panose="020B0604030504040204" pitchFamily="34" charset="-120"/>
                </a:rPr>
                <a:t>其他支出</a:t>
              </a:r>
              <a:endParaRPr kumimoji="0" lang="en-US" altLang="zh-TW" sz="2200" b="1" i="0" u="none" strike="noStrike" kern="0" cap="none" spc="0" normalizeH="0" baseline="0" noProof="0" dirty="0">
                <a:ln>
                  <a:noFill/>
                </a:ln>
                <a:solidFill>
                  <a:schemeClr val="tx1">
                    <a:lumMod val="75000"/>
                    <a:lumOff val="25000"/>
                  </a:schemeClr>
                </a:solidFill>
                <a:effectLst/>
                <a:uLnTx/>
                <a:uFillTx/>
                <a:latin typeface="微軟正黑體" panose="020B0604030504040204" pitchFamily="34" charset="-120"/>
                <a:ea typeface="微軟正黑體" panose="020B0604030504040204" pitchFamily="34" charset="-120"/>
              </a:endParaRPr>
            </a:p>
            <a:p>
              <a:pPr marL="88900" marR="0" lvl="0" defTabSz="914400" eaLnBrk="0" fontAlgn="base" latinLnBrk="0" hangingPunct="0">
                <a:lnSpc>
                  <a:spcPts val="2600"/>
                </a:lnSpc>
                <a:spcBef>
                  <a:spcPct val="0"/>
                </a:spcBef>
                <a:spcAft>
                  <a:spcPct val="0"/>
                </a:spcAft>
                <a:buClrTx/>
                <a:buSzTx/>
                <a:tabLst/>
                <a:defRPr/>
              </a:pPr>
              <a:endParaRPr kumimoji="0" lang="zh-TW" altLang="en-US" sz="2200" b="1" i="0" u="none" strike="noStrike" kern="0" cap="none" spc="0" normalizeH="0" baseline="0" noProof="0" dirty="0">
                <a:ln>
                  <a:noFill/>
                </a:ln>
                <a:solidFill>
                  <a:schemeClr val="tx1">
                    <a:lumMod val="75000"/>
                    <a:lumOff val="25000"/>
                  </a:schemeClr>
                </a:solidFill>
                <a:effectLst/>
                <a:uLnTx/>
                <a:uFillTx/>
                <a:latin typeface="微軟正黑體" panose="020B0604030504040204" pitchFamily="34" charset="-120"/>
                <a:ea typeface="微軟正黑體" panose="020B0604030504040204" pitchFamily="34" charset="-120"/>
              </a:endParaRPr>
            </a:p>
          </p:txBody>
        </p:sp>
      </p:grpSp>
      <p:grpSp>
        <p:nvGrpSpPr>
          <p:cNvPr id="24" name="Group 12"/>
          <p:cNvGrpSpPr>
            <a:grpSpLocks/>
          </p:cNvGrpSpPr>
          <p:nvPr/>
        </p:nvGrpSpPr>
        <p:grpSpPr bwMode="auto">
          <a:xfrm>
            <a:off x="7991863" y="943798"/>
            <a:ext cx="3504847" cy="5168245"/>
            <a:chOff x="0" y="-24581"/>
            <a:chExt cx="1952534" cy="3192933"/>
          </a:xfrm>
        </p:grpSpPr>
        <p:sp>
          <p:nvSpPr>
            <p:cNvPr id="25" name="矩形 4"/>
            <p:cNvSpPr>
              <a:spLocks noChangeArrowheads="1"/>
            </p:cNvSpPr>
            <p:nvPr/>
          </p:nvSpPr>
          <p:spPr bwMode="auto">
            <a:xfrm>
              <a:off x="0" y="0"/>
              <a:ext cx="1868690" cy="3168352"/>
            </a:xfrm>
            <a:prstGeom prst="rect">
              <a:avLst/>
            </a:prstGeom>
            <a:solidFill>
              <a:schemeClr val="accent3">
                <a:lumMod val="60000"/>
                <a:lumOff val="40000"/>
              </a:schemeClr>
            </a:solidFill>
            <a:ln>
              <a:noFill/>
            </a:ln>
            <a:extLst>
              <a:ext uri="{91240B29-F687-4F45-9708-019B960494DF}">
                <a14:hiddenLine xmlns:a14="http://schemas.microsoft.com/office/drawing/2010/main" w="25400" cap="flat" cmpd="sng">
                  <a:solidFill>
                    <a:srgbClr val="395E8A"/>
                  </a:solidFill>
                  <a:bevel/>
                  <a:headEnd/>
                  <a:tailEnd/>
                </a14:hiddenLine>
              </a:ext>
            </a:extLst>
          </p:spPr>
          <p:txBody>
            <a:bodyPr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zh-CN" sz="180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6" name="五边形 5"/>
            <p:cNvSpPr>
              <a:spLocks noChangeArrowheads="1"/>
            </p:cNvSpPr>
            <p:nvPr/>
          </p:nvSpPr>
          <p:spPr bwMode="auto">
            <a:xfrm rot="5400000">
              <a:off x="675495" y="-425500"/>
              <a:ext cx="504056" cy="1441919"/>
            </a:xfrm>
            <a:prstGeom prst="homePlate">
              <a:avLst>
                <a:gd name="adj" fmla="val 35824"/>
              </a:avLst>
            </a:prstGeom>
            <a:solidFill>
              <a:schemeClr val="accent3">
                <a:lumMod val="75000"/>
              </a:schemeClr>
            </a:solidFill>
            <a:ln>
              <a:noFill/>
            </a:ln>
            <a:extLst>
              <a:ext uri="{91240B29-F687-4F45-9708-019B960494DF}">
                <a14:hiddenLine xmlns:a14="http://schemas.microsoft.com/office/drawing/2010/main" w="25400" cap="flat" cmpd="sng">
                  <a:solidFill>
                    <a:srgbClr val="395E8A"/>
                  </a:solidFill>
                  <a:bevel/>
                  <a:headEnd/>
                  <a:tailEnd/>
                </a14:hiddenLine>
              </a:ext>
            </a:extLst>
          </p:spPr>
          <p:txBody>
            <a:bodyPr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zh-CN" sz="180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7" name="矩形 7"/>
            <p:cNvSpPr>
              <a:spLocks noChangeArrowheads="1"/>
            </p:cNvSpPr>
            <p:nvPr/>
          </p:nvSpPr>
          <p:spPr bwMode="auto">
            <a:xfrm rot="5400000">
              <a:off x="898345" y="-898344"/>
              <a:ext cx="72000" cy="1868690"/>
            </a:xfrm>
            <a:prstGeom prst="rect">
              <a:avLst/>
            </a:prstGeom>
            <a:solidFill>
              <a:schemeClr val="accent3">
                <a:lumMod val="50000"/>
              </a:schemeClr>
            </a:solidFill>
            <a:ln>
              <a:noFill/>
            </a:ln>
            <a:extLst>
              <a:ext uri="{91240B29-F687-4F45-9708-019B960494DF}">
                <a14:hiddenLine xmlns:a14="http://schemas.microsoft.com/office/drawing/2010/main" w="25400" cap="flat" cmpd="sng">
                  <a:solidFill>
                    <a:srgbClr val="395E8A"/>
                  </a:solidFill>
                  <a:bevel/>
                  <a:headEnd/>
                  <a:tailEnd/>
                </a14:hiddenLine>
              </a:ext>
            </a:extLst>
          </p:spPr>
          <p:txBody>
            <a:bodyPr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zh-CN" sz="180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8" name="五边形 8"/>
            <p:cNvSpPr>
              <a:spLocks noChangeArrowheads="1"/>
            </p:cNvSpPr>
            <p:nvPr/>
          </p:nvSpPr>
          <p:spPr bwMode="auto">
            <a:xfrm rot="5400000">
              <a:off x="685973" y="-468932"/>
              <a:ext cx="504056" cy="1441919"/>
            </a:xfrm>
            <a:prstGeom prst="homePlate">
              <a:avLst>
                <a:gd name="adj" fmla="val 35824"/>
              </a:avLst>
            </a:prstGeom>
            <a:solidFill>
              <a:schemeClr val="accent3">
                <a:lumMod val="50000"/>
              </a:schemeClr>
            </a:solidFill>
            <a:ln>
              <a:noFill/>
            </a:ln>
            <a:extLst>
              <a:ext uri="{91240B29-F687-4F45-9708-019B960494DF}">
                <a14:hiddenLine xmlns:a14="http://schemas.microsoft.com/office/drawing/2010/main" w="25400" cap="flat" cmpd="sng">
                  <a:solidFill>
                    <a:srgbClr val="395E8A"/>
                  </a:solidFill>
                  <a:bevel/>
                  <a:headEnd/>
                  <a:tailEnd/>
                </a14:hiddenLine>
              </a:ext>
            </a:extLst>
          </p:spPr>
          <p:txBody>
            <a:bodyPr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zh-CN" sz="180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9" name="矩形 28"/>
            <p:cNvSpPr>
              <a:spLocks noChangeArrowheads="1"/>
            </p:cNvSpPr>
            <p:nvPr/>
          </p:nvSpPr>
          <p:spPr bwMode="auto">
            <a:xfrm>
              <a:off x="304582" y="-24581"/>
              <a:ext cx="1388833" cy="381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zh-TW" altLang="en-US" sz="3600" b="1" kern="0" dirty="0">
                  <a:solidFill>
                    <a:prstClr val="white"/>
                  </a:solidFill>
                  <a:latin typeface="標楷體" panose="03000509000000000000" pitchFamily="65" charset="-120"/>
                  <a:ea typeface="標楷體" pitchFamily="65" charset="-120"/>
                </a:rPr>
                <a:t>資本</a:t>
              </a:r>
              <a:r>
                <a:rPr kumimoji="0" lang="zh-TW" altLang="en-US" sz="3600" b="1" i="0" u="none" strike="noStrike" kern="0" cap="none" spc="0" normalizeH="0" baseline="0" noProof="0" dirty="0">
                  <a:ln>
                    <a:noFill/>
                  </a:ln>
                  <a:solidFill>
                    <a:prstClr val="white"/>
                  </a:solidFill>
                  <a:effectLst/>
                  <a:uLnTx/>
                  <a:uFillTx/>
                  <a:latin typeface="標楷體" panose="03000509000000000000" pitchFamily="65" charset="-120"/>
                  <a:ea typeface="標楷體" pitchFamily="65" charset="-120"/>
                </a:rPr>
                <a:t>門支出</a:t>
              </a:r>
            </a:p>
          </p:txBody>
        </p:sp>
        <p:sp>
          <p:nvSpPr>
            <p:cNvPr id="30" name="矩形 29"/>
            <p:cNvSpPr>
              <a:spLocks noChangeArrowheads="1"/>
            </p:cNvSpPr>
            <p:nvPr/>
          </p:nvSpPr>
          <p:spPr bwMode="auto">
            <a:xfrm>
              <a:off x="206563" y="625539"/>
              <a:ext cx="1745971" cy="1704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457200" marR="0" lvl="0" indent="-368300" defTabSz="914400" eaLnBrk="0" fontAlgn="base" latinLnBrk="0" hangingPunct="0">
                <a:lnSpc>
                  <a:spcPts val="2600"/>
                </a:lnSpc>
                <a:spcBef>
                  <a:spcPct val="0"/>
                </a:spcBef>
                <a:spcAft>
                  <a:spcPct val="0"/>
                </a:spcAft>
                <a:buClrTx/>
                <a:buSzTx/>
                <a:buFont typeface="+mj-lt"/>
                <a:buAutoNum type="arabicPeriod"/>
                <a:tabLst/>
                <a:defRPr/>
              </a:pPr>
              <a:r>
                <a:rPr kumimoji="0" lang="zh-TW" altLang="en-US" sz="2200" b="1" i="0" u="none" strike="noStrike" kern="0" cap="none" spc="0" normalizeH="0" baseline="0" noProof="0" dirty="0">
                  <a:ln>
                    <a:noFill/>
                  </a:ln>
                  <a:solidFill>
                    <a:schemeClr val="tx1">
                      <a:lumMod val="75000"/>
                      <a:lumOff val="25000"/>
                    </a:schemeClr>
                  </a:solidFill>
                  <a:effectLst/>
                  <a:uLnTx/>
                  <a:uFillTx/>
                  <a:latin typeface="微軟正黑體" panose="020B0604030504040204" pitchFamily="34" charset="-120"/>
                  <a:ea typeface="微軟正黑體" panose="020B0604030504040204" pitchFamily="34" charset="-120"/>
                </a:rPr>
                <a:t>土地</a:t>
              </a:r>
            </a:p>
            <a:p>
              <a:pPr marL="457200" marR="0" lvl="0" indent="-368300" defTabSz="914400" eaLnBrk="0" fontAlgn="base" latinLnBrk="0" hangingPunct="0">
                <a:lnSpc>
                  <a:spcPts val="2600"/>
                </a:lnSpc>
                <a:spcBef>
                  <a:spcPct val="0"/>
                </a:spcBef>
                <a:spcAft>
                  <a:spcPct val="0"/>
                </a:spcAft>
                <a:buClrTx/>
                <a:buSzTx/>
                <a:buFont typeface="+mj-lt"/>
                <a:buAutoNum type="arabicPeriod"/>
                <a:tabLst/>
                <a:defRPr/>
              </a:pPr>
              <a:r>
                <a:rPr kumimoji="0" lang="zh-TW" altLang="en-US" sz="2200" b="1" i="0" u="none" strike="noStrike" kern="0" cap="none" spc="0" normalizeH="0" baseline="0" noProof="0" dirty="0">
                  <a:ln>
                    <a:noFill/>
                  </a:ln>
                  <a:solidFill>
                    <a:schemeClr val="tx1">
                      <a:lumMod val="75000"/>
                      <a:lumOff val="25000"/>
                    </a:schemeClr>
                  </a:solidFill>
                  <a:effectLst/>
                  <a:uLnTx/>
                  <a:uFillTx/>
                  <a:latin typeface="微軟正黑體" panose="020B0604030504040204" pitchFamily="34" charset="-120"/>
                  <a:ea typeface="微軟正黑體" panose="020B0604030504040204" pitchFamily="34" charset="-120"/>
                </a:rPr>
                <a:t>土地改良物</a:t>
              </a:r>
              <a:endParaRPr kumimoji="0" lang="en-US" altLang="zh-TW" sz="2200" b="1" i="0" u="none" strike="noStrike" kern="0" cap="none" spc="0" normalizeH="0" baseline="0" noProof="0" dirty="0">
                <a:ln>
                  <a:noFill/>
                </a:ln>
                <a:solidFill>
                  <a:schemeClr val="tx1">
                    <a:lumMod val="75000"/>
                    <a:lumOff val="25000"/>
                  </a:schemeClr>
                </a:solidFill>
                <a:effectLst/>
                <a:uLnTx/>
                <a:uFillTx/>
                <a:latin typeface="微軟正黑體" panose="020B0604030504040204" pitchFamily="34" charset="-120"/>
                <a:ea typeface="微軟正黑體" panose="020B0604030504040204" pitchFamily="34" charset="-120"/>
              </a:endParaRPr>
            </a:p>
            <a:p>
              <a:pPr marL="457200" marR="0" lvl="0" indent="-368300" defTabSz="914400" eaLnBrk="0" fontAlgn="base" latinLnBrk="0" hangingPunct="0">
                <a:lnSpc>
                  <a:spcPts val="2600"/>
                </a:lnSpc>
                <a:spcBef>
                  <a:spcPct val="0"/>
                </a:spcBef>
                <a:spcAft>
                  <a:spcPct val="0"/>
                </a:spcAft>
                <a:buClrTx/>
                <a:buSzTx/>
                <a:buFont typeface="+mj-lt"/>
                <a:buAutoNum type="arabicPeriod"/>
                <a:tabLst/>
                <a:defRPr/>
              </a:pPr>
              <a:r>
                <a:rPr lang="zh-TW" altLang="en-US" sz="2200" b="1" kern="0" dirty="0">
                  <a:solidFill>
                    <a:schemeClr val="tx1">
                      <a:lumMod val="75000"/>
                      <a:lumOff val="25000"/>
                    </a:schemeClr>
                  </a:solidFill>
                  <a:latin typeface="微軟正黑體" panose="020B0604030504040204" pitchFamily="34" charset="-120"/>
                  <a:ea typeface="微軟正黑體" panose="020B0604030504040204" pitchFamily="34" charset="-120"/>
                </a:rPr>
                <a:t>房屋及建築</a:t>
              </a:r>
              <a:endParaRPr kumimoji="0" lang="zh-TW" altLang="en-US" sz="2200" b="1" i="0" u="none" strike="noStrike" kern="0" cap="none" spc="0" normalizeH="0" baseline="0" noProof="0" dirty="0">
                <a:ln>
                  <a:noFill/>
                </a:ln>
                <a:solidFill>
                  <a:schemeClr val="tx1">
                    <a:lumMod val="75000"/>
                    <a:lumOff val="25000"/>
                  </a:schemeClr>
                </a:solidFill>
                <a:effectLst/>
                <a:uLnTx/>
                <a:uFillTx/>
                <a:latin typeface="微軟正黑體" panose="020B0604030504040204" pitchFamily="34" charset="-120"/>
                <a:ea typeface="微軟正黑體" panose="020B0604030504040204" pitchFamily="34" charset="-120"/>
              </a:endParaRPr>
            </a:p>
            <a:p>
              <a:pPr marL="457200" marR="0" lvl="0" indent="-368300" defTabSz="914400" eaLnBrk="0" fontAlgn="base" latinLnBrk="0" hangingPunct="0">
                <a:lnSpc>
                  <a:spcPts val="2600"/>
                </a:lnSpc>
                <a:spcBef>
                  <a:spcPct val="0"/>
                </a:spcBef>
                <a:spcAft>
                  <a:spcPct val="0"/>
                </a:spcAft>
                <a:buClrTx/>
                <a:buSzTx/>
                <a:buFont typeface="+mj-lt"/>
                <a:buAutoNum type="arabicPeriod"/>
                <a:tabLst/>
                <a:defRPr/>
              </a:pPr>
              <a:r>
                <a:rPr kumimoji="0" lang="zh-TW" altLang="en-US" sz="2200" b="1" i="0" u="none" strike="noStrike" kern="0" cap="none" spc="0" normalizeH="0" baseline="0" noProof="0" dirty="0">
                  <a:ln>
                    <a:noFill/>
                  </a:ln>
                  <a:solidFill>
                    <a:schemeClr val="tx1">
                      <a:lumMod val="75000"/>
                      <a:lumOff val="25000"/>
                    </a:schemeClr>
                  </a:solidFill>
                  <a:effectLst/>
                  <a:uLnTx/>
                  <a:uFillTx/>
                  <a:latin typeface="微軟正黑體" panose="020B0604030504040204" pitchFamily="34" charset="-120"/>
                  <a:ea typeface="微軟正黑體" panose="020B0604030504040204" pitchFamily="34" charset="-120"/>
                </a:rPr>
                <a:t>機械儀器及設備</a:t>
              </a:r>
            </a:p>
            <a:p>
              <a:pPr marL="457200" marR="0" lvl="0" indent="-368300" defTabSz="914400" eaLnBrk="0" fontAlgn="base" latinLnBrk="0" hangingPunct="0">
                <a:lnSpc>
                  <a:spcPts val="2600"/>
                </a:lnSpc>
                <a:spcBef>
                  <a:spcPct val="0"/>
                </a:spcBef>
                <a:spcAft>
                  <a:spcPct val="0"/>
                </a:spcAft>
                <a:buClrTx/>
                <a:buSzTx/>
                <a:buFont typeface="+mj-lt"/>
                <a:buAutoNum type="arabicPeriod"/>
                <a:tabLst/>
                <a:defRPr/>
              </a:pPr>
              <a:r>
                <a:rPr lang="zh-TW" altLang="en-US" sz="2200" b="1" kern="0" dirty="0">
                  <a:solidFill>
                    <a:schemeClr val="tx1">
                      <a:lumMod val="75000"/>
                      <a:lumOff val="25000"/>
                    </a:schemeClr>
                  </a:solidFill>
                  <a:latin typeface="微軟正黑體" panose="020B0604030504040204" pitchFamily="34" charset="-120"/>
                  <a:ea typeface="微軟正黑體" panose="020B0604030504040204" pitchFamily="34" charset="-120"/>
                </a:rPr>
                <a:t>圖書及博物</a:t>
              </a:r>
              <a:endParaRPr kumimoji="0" lang="zh-TW" altLang="en-US" sz="2200" b="1" i="0" u="none" strike="noStrike" kern="0" cap="none" spc="0" normalizeH="0" baseline="0" noProof="0" dirty="0">
                <a:ln>
                  <a:noFill/>
                </a:ln>
                <a:solidFill>
                  <a:schemeClr val="tx1">
                    <a:lumMod val="75000"/>
                    <a:lumOff val="25000"/>
                  </a:schemeClr>
                </a:solidFill>
                <a:effectLst/>
                <a:uLnTx/>
                <a:uFillTx/>
                <a:latin typeface="微軟正黑體" panose="020B0604030504040204" pitchFamily="34" charset="-120"/>
                <a:ea typeface="微軟正黑體" panose="020B0604030504040204" pitchFamily="34" charset="-120"/>
              </a:endParaRPr>
            </a:p>
            <a:p>
              <a:pPr marL="457200" marR="0" lvl="0" indent="-368300" defTabSz="914400" eaLnBrk="0" fontAlgn="base" latinLnBrk="0" hangingPunct="0">
                <a:lnSpc>
                  <a:spcPts val="2600"/>
                </a:lnSpc>
                <a:spcBef>
                  <a:spcPct val="0"/>
                </a:spcBef>
                <a:spcAft>
                  <a:spcPct val="0"/>
                </a:spcAft>
                <a:buClrTx/>
                <a:buSzTx/>
                <a:buFont typeface="+mj-lt"/>
                <a:buAutoNum type="arabicPeriod"/>
                <a:tabLst/>
                <a:defRPr/>
              </a:pPr>
              <a:r>
                <a:rPr lang="zh-TW" altLang="en-US" sz="2200" b="1" kern="0" dirty="0">
                  <a:solidFill>
                    <a:schemeClr val="tx1">
                      <a:lumMod val="75000"/>
                      <a:lumOff val="25000"/>
                    </a:schemeClr>
                  </a:solidFill>
                  <a:latin typeface="微軟正黑體" panose="020B0604030504040204" pitchFamily="34" charset="-120"/>
                  <a:ea typeface="微軟正黑體" panose="020B0604030504040204" pitchFamily="34" charset="-120"/>
                </a:rPr>
                <a:t>其他設備</a:t>
              </a:r>
              <a:endParaRPr kumimoji="0" lang="zh-TW" altLang="en-US" sz="2200" b="1" i="0" u="none" strike="noStrike" kern="0" cap="none" spc="0" normalizeH="0" baseline="0" noProof="0" dirty="0">
                <a:ln>
                  <a:noFill/>
                </a:ln>
                <a:solidFill>
                  <a:schemeClr val="tx1">
                    <a:lumMod val="75000"/>
                    <a:lumOff val="25000"/>
                  </a:schemeClr>
                </a:solidFill>
                <a:effectLst/>
                <a:uLnTx/>
                <a:uFillTx/>
                <a:latin typeface="微軟正黑體" panose="020B0604030504040204" pitchFamily="34" charset="-120"/>
                <a:ea typeface="微軟正黑體" panose="020B0604030504040204" pitchFamily="34" charset="-120"/>
              </a:endParaRPr>
            </a:p>
            <a:p>
              <a:pPr marL="457200" marR="0" lvl="0" indent="-368300" defTabSz="914400" eaLnBrk="0" fontAlgn="base" latinLnBrk="0" hangingPunct="0">
                <a:lnSpc>
                  <a:spcPts val="2600"/>
                </a:lnSpc>
                <a:spcBef>
                  <a:spcPct val="0"/>
                </a:spcBef>
                <a:spcAft>
                  <a:spcPct val="0"/>
                </a:spcAft>
                <a:buClrTx/>
                <a:buSzTx/>
                <a:buFont typeface="+mj-lt"/>
                <a:buAutoNum type="arabicPeriod"/>
                <a:tabLst/>
                <a:defRPr/>
              </a:pPr>
              <a:r>
                <a:rPr lang="zh-TW" altLang="en-US" sz="2200" b="1" kern="0" dirty="0">
                  <a:solidFill>
                    <a:schemeClr val="tx1">
                      <a:lumMod val="75000"/>
                      <a:lumOff val="25000"/>
                    </a:schemeClr>
                  </a:solidFill>
                  <a:latin typeface="微軟正黑體" panose="020B0604030504040204" pitchFamily="34" charset="-120"/>
                  <a:ea typeface="微軟正黑體" panose="020B0604030504040204" pitchFamily="34" charset="-120"/>
                </a:rPr>
                <a:t>電腦軟體</a:t>
              </a:r>
              <a:endParaRPr kumimoji="0" lang="zh-TW" altLang="en-US" sz="2200" b="1" i="0" u="none" strike="noStrike" kern="0" cap="none" spc="0" normalizeH="0" baseline="0" noProof="0" dirty="0">
                <a:ln>
                  <a:noFill/>
                </a:ln>
                <a:solidFill>
                  <a:schemeClr val="tx1">
                    <a:lumMod val="75000"/>
                    <a:lumOff val="25000"/>
                  </a:schemeClr>
                </a:solidFill>
                <a:effectLst/>
                <a:uLnTx/>
                <a:uFillTx/>
                <a:latin typeface="微軟正黑體" panose="020B0604030504040204" pitchFamily="34" charset="-120"/>
                <a:ea typeface="微軟正黑體" panose="020B0604030504040204" pitchFamily="34" charset="-120"/>
              </a:endParaRPr>
            </a:p>
            <a:p>
              <a:pPr marL="457200" marR="0" lvl="0" indent="-368300" defTabSz="914400" eaLnBrk="0" fontAlgn="base" latinLnBrk="0" hangingPunct="0">
                <a:lnSpc>
                  <a:spcPts val="2600"/>
                </a:lnSpc>
                <a:spcBef>
                  <a:spcPct val="0"/>
                </a:spcBef>
                <a:spcAft>
                  <a:spcPct val="0"/>
                </a:spcAft>
                <a:buClrTx/>
                <a:buSzTx/>
                <a:buFont typeface="+mj-lt"/>
                <a:buAutoNum type="arabicPeriod"/>
                <a:tabLst/>
                <a:defRPr/>
              </a:pPr>
              <a:endParaRPr kumimoji="0" lang="zh-TW" altLang="en-US" sz="2200" b="1" i="0" u="none" strike="noStrike" kern="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endParaRPr>
            </a:p>
          </p:txBody>
        </p:sp>
      </p:grpSp>
      <p:grpSp>
        <p:nvGrpSpPr>
          <p:cNvPr id="34" name="组合 64"/>
          <p:cNvGrpSpPr/>
          <p:nvPr/>
        </p:nvGrpSpPr>
        <p:grpSpPr>
          <a:xfrm>
            <a:off x="10503459" y="5084595"/>
            <a:ext cx="612000" cy="612000"/>
            <a:chOff x="2601913" y="584200"/>
            <a:chExt cx="581025" cy="504825"/>
          </a:xfrm>
          <a:solidFill>
            <a:schemeClr val="bg1"/>
          </a:solidFill>
        </p:grpSpPr>
        <p:sp>
          <p:nvSpPr>
            <p:cNvPr id="35" name="Freeform 21"/>
            <p:cNvSpPr>
              <a:spLocks/>
            </p:cNvSpPr>
            <p:nvPr/>
          </p:nvSpPr>
          <p:spPr bwMode="auto">
            <a:xfrm>
              <a:off x="2601913" y="1054100"/>
              <a:ext cx="581025" cy="34925"/>
            </a:xfrm>
            <a:custGeom>
              <a:avLst/>
              <a:gdLst>
                <a:gd name="T0" fmla="*/ 352 w 366"/>
                <a:gd name="T1" fmla="*/ 0 h 22"/>
                <a:gd name="T2" fmla="*/ 14 w 366"/>
                <a:gd name="T3" fmla="*/ 0 h 22"/>
                <a:gd name="T4" fmla="*/ 14 w 366"/>
                <a:gd name="T5" fmla="*/ 0 h 22"/>
                <a:gd name="T6" fmla="*/ 8 w 366"/>
                <a:gd name="T7" fmla="*/ 0 h 22"/>
                <a:gd name="T8" fmla="*/ 4 w 366"/>
                <a:gd name="T9" fmla="*/ 2 h 22"/>
                <a:gd name="T10" fmla="*/ 0 w 366"/>
                <a:gd name="T11" fmla="*/ 6 h 22"/>
                <a:gd name="T12" fmla="*/ 0 w 366"/>
                <a:gd name="T13" fmla="*/ 10 h 22"/>
                <a:gd name="T14" fmla="*/ 0 w 366"/>
                <a:gd name="T15" fmla="*/ 12 h 22"/>
                <a:gd name="T16" fmla="*/ 0 w 366"/>
                <a:gd name="T17" fmla="*/ 12 h 22"/>
                <a:gd name="T18" fmla="*/ 0 w 366"/>
                <a:gd name="T19" fmla="*/ 16 h 22"/>
                <a:gd name="T20" fmla="*/ 4 w 366"/>
                <a:gd name="T21" fmla="*/ 20 h 22"/>
                <a:gd name="T22" fmla="*/ 8 w 366"/>
                <a:gd name="T23" fmla="*/ 22 h 22"/>
                <a:gd name="T24" fmla="*/ 14 w 366"/>
                <a:gd name="T25" fmla="*/ 22 h 22"/>
                <a:gd name="T26" fmla="*/ 352 w 366"/>
                <a:gd name="T27" fmla="*/ 22 h 22"/>
                <a:gd name="T28" fmla="*/ 352 w 366"/>
                <a:gd name="T29" fmla="*/ 22 h 22"/>
                <a:gd name="T30" fmla="*/ 358 w 366"/>
                <a:gd name="T31" fmla="*/ 22 h 22"/>
                <a:gd name="T32" fmla="*/ 362 w 366"/>
                <a:gd name="T33" fmla="*/ 20 h 22"/>
                <a:gd name="T34" fmla="*/ 366 w 366"/>
                <a:gd name="T35" fmla="*/ 16 h 22"/>
                <a:gd name="T36" fmla="*/ 366 w 366"/>
                <a:gd name="T37" fmla="*/ 12 h 22"/>
                <a:gd name="T38" fmla="*/ 366 w 366"/>
                <a:gd name="T39" fmla="*/ 10 h 22"/>
                <a:gd name="T40" fmla="*/ 366 w 366"/>
                <a:gd name="T41" fmla="*/ 10 h 22"/>
                <a:gd name="T42" fmla="*/ 366 w 366"/>
                <a:gd name="T43" fmla="*/ 6 h 22"/>
                <a:gd name="T44" fmla="*/ 362 w 366"/>
                <a:gd name="T45" fmla="*/ 2 h 22"/>
                <a:gd name="T46" fmla="*/ 358 w 366"/>
                <a:gd name="T47" fmla="*/ 0 h 22"/>
                <a:gd name="T48" fmla="*/ 352 w 366"/>
                <a:gd name="T49" fmla="*/ 0 h 22"/>
                <a:gd name="T50" fmla="*/ 352 w 366"/>
                <a:gd name="T51"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66" h="22">
                  <a:moveTo>
                    <a:pt x="352" y="0"/>
                  </a:moveTo>
                  <a:lnTo>
                    <a:pt x="14" y="0"/>
                  </a:lnTo>
                  <a:lnTo>
                    <a:pt x="14" y="0"/>
                  </a:lnTo>
                  <a:lnTo>
                    <a:pt x="8" y="0"/>
                  </a:lnTo>
                  <a:lnTo>
                    <a:pt x="4" y="2"/>
                  </a:lnTo>
                  <a:lnTo>
                    <a:pt x="0" y="6"/>
                  </a:lnTo>
                  <a:lnTo>
                    <a:pt x="0" y="10"/>
                  </a:lnTo>
                  <a:lnTo>
                    <a:pt x="0" y="12"/>
                  </a:lnTo>
                  <a:lnTo>
                    <a:pt x="0" y="12"/>
                  </a:lnTo>
                  <a:lnTo>
                    <a:pt x="0" y="16"/>
                  </a:lnTo>
                  <a:lnTo>
                    <a:pt x="4" y="20"/>
                  </a:lnTo>
                  <a:lnTo>
                    <a:pt x="8" y="22"/>
                  </a:lnTo>
                  <a:lnTo>
                    <a:pt x="14" y="22"/>
                  </a:lnTo>
                  <a:lnTo>
                    <a:pt x="352" y="22"/>
                  </a:lnTo>
                  <a:lnTo>
                    <a:pt x="352" y="22"/>
                  </a:lnTo>
                  <a:lnTo>
                    <a:pt x="358" y="22"/>
                  </a:lnTo>
                  <a:lnTo>
                    <a:pt x="362" y="20"/>
                  </a:lnTo>
                  <a:lnTo>
                    <a:pt x="366" y="16"/>
                  </a:lnTo>
                  <a:lnTo>
                    <a:pt x="366" y="12"/>
                  </a:lnTo>
                  <a:lnTo>
                    <a:pt x="366" y="10"/>
                  </a:lnTo>
                  <a:lnTo>
                    <a:pt x="366" y="10"/>
                  </a:lnTo>
                  <a:lnTo>
                    <a:pt x="366" y="6"/>
                  </a:lnTo>
                  <a:lnTo>
                    <a:pt x="362" y="2"/>
                  </a:lnTo>
                  <a:lnTo>
                    <a:pt x="358" y="0"/>
                  </a:lnTo>
                  <a:lnTo>
                    <a:pt x="352" y="0"/>
                  </a:lnTo>
                  <a:lnTo>
                    <a:pt x="35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264"/>
              <a:endParaRPr lang="zh-CN" altLang="en-US" sz="1900" kern="0">
                <a:solidFill>
                  <a:sysClr val="windowText" lastClr="000000"/>
                </a:solidFill>
              </a:endParaRPr>
            </a:p>
          </p:txBody>
        </p:sp>
        <p:sp>
          <p:nvSpPr>
            <p:cNvPr id="36" name="Freeform 22"/>
            <p:cNvSpPr>
              <a:spLocks noEditPoints="1"/>
            </p:cNvSpPr>
            <p:nvPr/>
          </p:nvSpPr>
          <p:spPr bwMode="auto">
            <a:xfrm>
              <a:off x="2687638" y="752475"/>
              <a:ext cx="409575" cy="206375"/>
            </a:xfrm>
            <a:custGeom>
              <a:avLst/>
              <a:gdLst>
                <a:gd name="T0" fmla="*/ 118 w 258"/>
                <a:gd name="T1" fmla="*/ 0 h 130"/>
                <a:gd name="T2" fmla="*/ 112 w 258"/>
                <a:gd name="T3" fmla="*/ 2 h 130"/>
                <a:gd name="T4" fmla="*/ 104 w 258"/>
                <a:gd name="T5" fmla="*/ 8 h 130"/>
                <a:gd name="T6" fmla="*/ 104 w 258"/>
                <a:gd name="T7" fmla="*/ 116 h 130"/>
                <a:gd name="T8" fmla="*/ 104 w 258"/>
                <a:gd name="T9" fmla="*/ 122 h 130"/>
                <a:gd name="T10" fmla="*/ 112 w 258"/>
                <a:gd name="T11" fmla="*/ 128 h 130"/>
                <a:gd name="T12" fmla="*/ 140 w 258"/>
                <a:gd name="T13" fmla="*/ 130 h 130"/>
                <a:gd name="T14" fmla="*/ 146 w 258"/>
                <a:gd name="T15" fmla="*/ 128 h 130"/>
                <a:gd name="T16" fmla="*/ 154 w 258"/>
                <a:gd name="T17" fmla="*/ 122 h 130"/>
                <a:gd name="T18" fmla="*/ 154 w 258"/>
                <a:gd name="T19" fmla="*/ 14 h 130"/>
                <a:gd name="T20" fmla="*/ 154 w 258"/>
                <a:gd name="T21" fmla="*/ 8 h 130"/>
                <a:gd name="T22" fmla="*/ 146 w 258"/>
                <a:gd name="T23" fmla="*/ 2 h 130"/>
                <a:gd name="T24" fmla="*/ 140 w 258"/>
                <a:gd name="T25" fmla="*/ 0 h 130"/>
                <a:gd name="T26" fmla="*/ 14 w 258"/>
                <a:gd name="T27" fmla="*/ 0 h 130"/>
                <a:gd name="T28" fmla="*/ 8 w 258"/>
                <a:gd name="T29" fmla="*/ 2 h 130"/>
                <a:gd name="T30" fmla="*/ 2 w 258"/>
                <a:gd name="T31" fmla="*/ 8 h 130"/>
                <a:gd name="T32" fmla="*/ 0 w 258"/>
                <a:gd name="T33" fmla="*/ 116 h 130"/>
                <a:gd name="T34" fmla="*/ 2 w 258"/>
                <a:gd name="T35" fmla="*/ 122 h 130"/>
                <a:gd name="T36" fmla="*/ 8 w 258"/>
                <a:gd name="T37" fmla="*/ 128 h 130"/>
                <a:gd name="T38" fmla="*/ 38 w 258"/>
                <a:gd name="T39" fmla="*/ 130 h 130"/>
                <a:gd name="T40" fmla="*/ 42 w 258"/>
                <a:gd name="T41" fmla="*/ 128 h 130"/>
                <a:gd name="T42" fmla="*/ 50 w 258"/>
                <a:gd name="T43" fmla="*/ 122 h 130"/>
                <a:gd name="T44" fmla="*/ 52 w 258"/>
                <a:gd name="T45" fmla="*/ 14 h 130"/>
                <a:gd name="T46" fmla="*/ 50 w 258"/>
                <a:gd name="T47" fmla="*/ 8 h 130"/>
                <a:gd name="T48" fmla="*/ 42 w 258"/>
                <a:gd name="T49" fmla="*/ 2 h 130"/>
                <a:gd name="T50" fmla="*/ 38 w 258"/>
                <a:gd name="T51" fmla="*/ 0 h 130"/>
                <a:gd name="T52" fmla="*/ 220 w 258"/>
                <a:gd name="T53" fmla="*/ 0 h 130"/>
                <a:gd name="T54" fmla="*/ 216 w 258"/>
                <a:gd name="T55" fmla="*/ 2 h 130"/>
                <a:gd name="T56" fmla="*/ 208 w 258"/>
                <a:gd name="T57" fmla="*/ 8 h 130"/>
                <a:gd name="T58" fmla="*/ 206 w 258"/>
                <a:gd name="T59" fmla="*/ 116 h 130"/>
                <a:gd name="T60" fmla="*/ 208 w 258"/>
                <a:gd name="T61" fmla="*/ 122 h 130"/>
                <a:gd name="T62" fmla="*/ 216 w 258"/>
                <a:gd name="T63" fmla="*/ 128 h 130"/>
                <a:gd name="T64" fmla="*/ 244 w 258"/>
                <a:gd name="T65" fmla="*/ 130 h 130"/>
                <a:gd name="T66" fmla="*/ 250 w 258"/>
                <a:gd name="T67" fmla="*/ 128 h 130"/>
                <a:gd name="T68" fmla="*/ 256 w 258"/>
                <a:gd name="T69" fmla="*/ 122 h 130"/>
                <a:gd name="T70" fmla="*/ 258 w 258"/>
                <a:gd name="T71" fmla="*/ 14 h 130"/>
                <a:gd name="T72" fmla="*/ 256 w 258"/>
                <a:gd name="T73" fmla="*/ 8 h 130"/>
                <a:gd name="T74" fmla="*/ 250 w 258"/>
                <a:gd name="T75" fmla="*/ 2 h 130"/>
                <a:gd name="T76" fmla="*/ 244 w 258"/>
                <a:gd name="T77" fmla="*/ 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58" h="130">
                  <a:moveTo>
                    <a:pt x="140" y="0"/>
                  </a:moveTo>
                  <a:lnTo>
                    <a:pt x="118" y="0"/>
                  </a:lnTo>
                  <a:lnTo>
                    <a:pt x="118" y="0"/>
                  </a:lnTo>
                  <a:lnTo>
                    <a:pt x="112" y="2"/>
                  </a:lnTo>
                  <a:lnTo>
                    <a:pt x="108" y="4"/>
                  </a:lnTo>
                  <a:lnTo>
                    <a:pt x="104" y="8"/>
                  </a:lnTo>
                  <a:lnTo>
                    <a:pt x="104" y="14"/>
                  </a:lnTo>
                  <a:lnTo>
                    <a:pt x="104" y="116"/>
                  </a:lnTo>
                  <a:lnTo>
                    <a:pt x="104" y="116"/>
                  </a:lnTo>
                  <a:lnTo>
                    <a:pt x="104" y="122"/>
                  </a:lnTo>
                  <a:lnTo>
                    <a:pt x="108" y="126"/>
                  </a:lnTo>
                  <a:lnTo>
                    <a:pt x="112" y="128"/>
                  </a:lnTo>
                  <a:lnTo>
                    <a:pt x="118" y="130"/>
                  </a:lnTo>
                  <a:lnTo>
                    <a:pt x="140" y="130"/>
                  </a:lnTo>
                  <a:lnTo>
                    <a:pt x="140" y="130"/>
                  </a:lnTo>
                  <a:lnTo>
                    <a:pt x="146" y="128"/>
                  </a:lnTo>
                  <a:lnTo>
                    <a:pt x="150" y="126"/>
                  </a:lnTo>
                  <a:lnTo>
                    <a:pt x="154" y="122"/>
                  </a:lnTo>
                  <a:lnTo>
                    <a:pt x="154" y="116"/>
                  </a:lnTo>
                  <a:lnTo>
                    <a:pt x="154" y="14"/>
                  </a:lnTo>
                  <a:lnTo>
                    <a:pt x="154" y="14"/>
                  </a:lnTo>
                  <a:lnTo>
                    <a:pt x="154" y="8"/>
                  </a:lnTo>
                  <a:lnTo>
                    <a:pt x="150" y="4"/>
                  </a:lnTo>
                  <a:lnTo>
                    <a:pt x="146" y="2"/>
                  </a:lnTo>
                  <a:lnTo>
                    <a:pt x="140" y="0"/>
                  </a:lnTo>
                  <a:lnTo>
                    <a:pt x="140" y="0"/>
                  </a:lnTo>
                  <a:close/>
                  <a:moveTo>
                    <a:pt x="38" y="0"/>
                  </a:moveTo>
                  <a:lnTo>
                    <a:pt x="14" y="0"/>
                  </a:lnTo>
                  <a:lnTo>
                    <a:pt x="14" y="0"/>
                  </a:lnTo>
                  <a:lnTo>
                    <a:pt x="8" y="2"/>
                  </a:lnTo>
                  <a:lnTo>
                    <a:pt x="4" y="4"/>
                  </a:lnTo>
                  <a:lnTo>
                    <a:pt x="2" y="8"/>
                  </a:lnTo>
                  <a:lnTo>
                    <a:pt x="0" y="14"/>
                  </a:lnTo>
                  <a:lnTo>
                    <a:pt x="0" y="116"/>
                  </a:lnTo>
                  <a:lnTo>
                    <a:pt x="0" y="116"/>
                  </a:lnTo>
                  <a:lnTo>
                    <a:pt x="2" y="122"/>
                  </a:lnTo>
                  <a:lnTo>
                    <a:pt x="4" y="126"/>
                  </a:lnTo>
                  <a:lnTo>
                    <a:pt x="8" y="128"/>
                  </a:lnTo>
                  <a:lnTo>
                    <a:pt x="14" y="130"/>
                  </a:lnTo>
                  <a:lnTo>
                    <a:pt x="38" y="130"/>
                  </a:lnTo>
                  <a:lnTo>
                    <a:pt x="38" y="130"/>
                  </a:lnTo>
                  <a:lnTo>
                    <a:pt x="42" y="128"/>
                  </a:lnTo>
                  <a:lnTo>
                    <a:pt x="48" y="126"/>
                  </a:lnTo>
                  <a:lnTo>
                    <a:pt x="50" y="122"/>
                  </a:lnTo>
                  <a:lnTo>
                    <a:pt x="52" y="116"/>
                  </a:lnTo>
                  <a:lnTo>
                    <a:pt x="52" y="14"/>
                  </a:lnTo>
                  <a:lnTo>
                    <a:pt x="52" y="14"/>
                  </a:lnTo>
                  <a:lnTo>
                    <a:pt x="50" y="8"/>
                  </a:lnTo>
                  <a:lnTo>
                    <a:pt x="48" y="4"/>
                  </a:lnTo>
                  <a:lnTo>
                    <a:pt x="42" y="2"/>
                  </a:lnTo>
                  <a:lnTo>
                    <a:pt x="38" y="0"/>
                  </a:lnTo>
                  <a:lnTo>
                    <a:pt x="38" y="0"/>
                  </a:lnTo>
                  <a:close/>
                  <a:moveTo>
                    <a:pt x="244" y="0"/>
                  </a:moveTo>
                  <a:lnTo>
                    <a:pt x="220" y="0"/>
                  </a:lnTo>
                  <a:lnTo>
                    <a:pt x="220" y="0"/>
                  </a:lnTo>
                  <a:lnTo>
                    <a:pt x="216" y="2"/>
                  </a:lnTo>
                  <a:lnTo>
                    <a:pt x="210" y="4"/>
                  </a:lnTo>
                  <a:lnTo>
                    <a:pt x="208" y="8"/>
                  </a:lnTo>
                  <a:lnTo>
                    <a:pt x="206" y="14"/>
                  </a:lnTo>
                  <a:lnTo>
                    <a:pt x="206" y="116"/>
                  </a:lnTo>
                  <a:lnTo>
                    <a:pt x="206" y="116"/>
                  </a:lnTo>
                  <a:lnTo>
                    <a:pt x="208" y="122"/>
                  </a:lnTo>
                  <a:lnTo>
                    <a:pt x="210" y="126"/>
                  </a:lnTo>
                  <a:lnTo>
                    <a:pt x="216" y="128"/>
                  </a:lnTo>
                  <a:lnTo>
                    <a:pt x="220" y="130"/>
                  </a:lnTo>
                  <a:lnTo>
                    <a:pt x="244" y="130"/>
                  </a:lnTo>
                  <a:lnTo>
                    <a:pt x="244" y="130"/>
                  </a:lnTo>
                  <a:lnTo>
                    <a:pt x="250" y="128"/>
                  </a:lnTo>
                  <a:lnTo>
                    <a:pt x="254" y="126"/>
                  </a:lnTo>
                  <a:lnTo>
                    <a:pt x="256" y="122"/>
                  </a:lnTo>
                  <a:lnTo>
                    <a:pt x="258" y="116"/>
                  </a:lnTo>
                  <a:lnTo>
                    <a:pt x="258" y="14"/>
                  </a:lnTo>
                  <a:lnTo>
                    <a:pt x="258" y="14"/>
                  </a:lnTo>
                  <a:lnTo>
                    <a:pt x="256" y="8"/>
                  </a:lnTo>
                  <a:lnTo>
                    <a:pt x="254" y="4"/>
                  </a:lnTo>
                  <a:lnTo>
                    <a:pt x="250" y="2"/>
                  </a:lnTo>
                  <a:lnTo>
                    <a:pt x="244" y="0"/>
                  </a:lnTo>
                  <a:lnTo>
                    <a:pt x="24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264"/>
              <a:endParaRPr lang="zh-CN" altLang="en-US" sz="1900" kern="0">
                <a:solidFill>
                  <a:sysClr val="windowText" lastClr="000000"/>
                </a:solidFill>
              </a:endParaRPr>
            </a:p>
          </p:txBody>
        </p:sp>
        <p:sp>
          <p:nvSpPr>
            <p:cNvPr id="37" name="Freeform 23"/>
            <p:cNvSpPr>
              <a:spLocks/>
            </p:cNvSpPr>
            <p:nvPr/>
          </p:nvSpPr>
          <p:spPr bwMode="auto">
            <a:xfrm>
              <a:off x="2601913" y="584200"/>
              <a:ext cx="581025" cy="136525"/>
            </a:xfrm>
            <a:custGeom>
              <a:avLst/>
              <a:gdLst>
                <a:gd name="T0" fmla="*/ 358 w 366"/>
                <a:gd name="T1" fmla="*/ 66 h 86"/>
                <a:gd name="T2" fmla="*/ 186 w 366"/>
                <a:gd name="T3" fmla="*/ 0 h 86"/>
                <a:gd name="T4" fmla="*/ 186 w 366"/>
                <a:gd name="T5" fmla="*/ 0 h 86"/>
                <a:gd name="T6" fmla="*/ 180 w 366"/>
                <a:gd name="T7" fmla="*/ 0 h 86"/>
                <a:gd name="T8" fmla="*/ 8 w 366"/>
                <a:gd name="T9" fmla="*/ 66 h 86"/>
                <a:gd name="T10" fmla="*/ 8 w 366"/>
                <a:gd name="T11" fmla="*/ 66 h 86"/>
                <a:gd name="T12" fmla="*/ 4 w 366"/>
                <a:gd name="T13" fmla="*/ 68 h 86"/>
                <a:gd name="T14" fmla="*/ 2 w 366"/>
                <a:gd name="T15" fmla="*/ 70 h 86"/>
                <a:gd name="T16" fmla="*/ 0 w 366"/>
                <a:gd name="T17" fmla="*/ 74 h 86"/>
                <a:gd name="T18" fmla="*/ 0 w 366"/>
                <a:gd name="T19" fmla="*/ 78 h 86"/>
                <a:gd name="T20" fmla="*/ 0 w 366"/>
                <a:gd name="T21" fmla="*/ 78 h 86"/>
                <a:gd name="T22" fmla="*/ 2 w 366"/>
                <a:gd name="T23" fmla="*/ 80 h 86"/>
                <a:gd name="T24" fmla="*/ 4 w 366"/>
                <a:gd name="T25" fmla="*/ 82 h 86"/>
                <a:gd name="T26" fmla="*/ 6 w 366"/>
                <a:gd name="T27" fmla="*/ 84 h 86"/>
                <a:gd name="T28" fmla="*/ 10 w 366"/>
                <a:gd name="T29" fmla="*/ 86 h 86"/>
                <a:gd name="T30" fmla="*/ 356 w 366"/>
                <a:gd name="T31" fmla="*/ 86 h 86"/>
                <a:gd name="T32" fmla="*/ 356 w 366"/>
                <a:gd name="T33" fmla="*/ 86 h 86"/>
                <a:gd name="T34" fmla="*/ 360 w 366"/>
                <a:gd name="T35" fmla="*/ 84 h 86"/>
                <a:gd name="T36" fmla="*/ 362 w 366"/>
                <a:gd name="T37" fmla="*/ 82 h 86"/>
                <a:gd name="T38" fmla="*/ 364 w 366"/>
                <a:gd name="T39" fmla="*/ 80 h 86"/>
                <a:gd name="T40" fmla="*/ 366 w 366"/>
                <a:gd name="T41" fmla="*/ 78 h 86"/>
                <a:gd name="T42" fmla="*/ 366 w 366"/>
                <a:gd name="T43" fmla="*/ 78 h 86"/>
                <a:gd name="T44" fmla="*/ 366 w 366"/>
                <a:gd name="T45" fmla="*/ 74 h 86"/>
                <a:gd name="T46" fmla="*/ 364 w 366"/>
                <a:gd name="T47" fmla="*/ 70 h 86"/>
                <a:gd name="T48" fmla="*/ 362 w 366"/>
                <a:gd name="T49" fmla="*/ 68 h 86"/>
                <a:gd name="T50" fmla="*/ 358 w 366"/>
                <a:gd name="T51" fmla="*/ 66 h 86"/>
                <a:gd name="T52" fmla="*/ 358 w 366"/>
                <a:gd name="T53" fmla="*/ 6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66" h="86">
                  <a:moveTo>
                    <a:pt x="358" y="66"/>
                  </a:moveTo>
                  <a:lnTo>
                    <a:pt x="186" y="0"/>
                  </a:lnTo>
                  <a:lnTo>
                    <a:pt x="186" y="0"/>
                  </a:lnTo>
                  <a:lnTo>
                    <a:pt x="180" y="0"/>
                  </a:lnTo>
                  <a:lnTo>
                    <a:pt x="8" y="66"/>
                  </a:lnTo>
                  <a:lnTo>
                    <a:pt x="8" y="66"/>
                  </a:lnTo>
                  <a:lnTo>
                    <a:pt x="4" y="68"/>
                  </a:lnTo>
                  <a:lnTo>
                    <a:pt x="2" y="70"/>
                  </a:lnTo>
                  <a:lnTo>
                    <a:pt x="0" y="74"/>
                  </a:lnTo>
                  <a:lnTo>
                    <a:pt x="0" y="78"/>
                  </a:lnTo>
                  <a:lnTo>
                    <a:pt x="0" y="78"/>
                  </a:lnTo>
                  <a:lnTo>
                    <a:pt x="2" y="80"/>
                  </a:lnTo>
                  <a:lnTo>
                    <a:pt x="4" y="82"/>
                  </a:lnTo>
                  <a:lnTo>
                    <a:pt x="6" y="84"/>
                  </a:lnTo>
                  <a:lnTo>
                    <a:pt x="10" y="86"/>
                  </a:lnTo>
                  <a:lnTo>
                    <a:pt x="356" y="86"/>
                  </a:lnTo>
                  <a:lnTo>
                    <a:pt x="356" y="86"/>
                  </a:lnTo>
                  <a:lnTo>
                    <a:pt x="360" y="84"/>
                  </a:lnTo>
                  <a:lnTo>
                    <a:pt x="362" y="82"/>
                  </a:lnTo>
                  <a:lnTo>
                    <a:pt x="364" y="80"/>
                  </a:lnTo>
                  <a:lnTo>
                    <a:pt x="366" y="78"/>
                  </a:lnTo>
                  <a:lnTo>
                    <a:pt x="366" y="78"/>
                  </a:lnTo>
                  <a:lnTo>
                    <a:pt x="366" y="74"/>
                  </a:lnTo>
                  <a:lnTo>
                    <a:pt x="364" y="70"/>
                  </a:lnTo>
                  <a:lnTo>
                    <a:pt x="362" y="68"/>
                  </a:lnTo>
                  <a:lnTo>
                    <a:pt x="358" y="66"/>
                  </a:lnTo>
                  <a:lnTo>
                    <a:pt x="358" y="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264"/>
              <a:endParaRPr lang="zh-CN" altLang="en-US" sz="1900" kern="0">
                <a:solidFill>
                  <a:sysClr val="windowText" lastClr="000000"/>
                </a:solidFill>
              </a:endParaRPr>
            </a:p>
          </p:txBody>
        </p:sp>
        <p:sp>
          <p:nvSpPr>
            <p:cNvPr id="38" name="Freeform 84"/>
            <p:cNvSpPr>
              <a:spLocks/>
            </p:cNvSpPr>
            <p:nvPr/>
          </p:nvSpPr>
          <p:spPr bwMode="auto">
            <a:xfrm>
              <a:off x="2630488" y="987425"/>
              <a:ext cx="523875" cy="38100"/>
            </a:xfrm>
            <a:custGeom>
              <a:avLst/>
              <a:gdLst>
                <a:gd name="T0" fmla="*/ 330 w 330"/>
                <a:gd name="T1" fmla="*/ 12 h 24"/>
                <a:gd name="T2" fmla="*/ 330 w 330"/>
                <a:gd name="T3" fmla="*/ 12 h 24"/>
                <a:gd name="T4" fmla="*/ 330 w 330"/>
                <a:gd name="T5" fmla="*/ 12 h 24"/>
                <a:gd name="T6" fmla="*/ 330 w 330"/>
                <a:gd name="T7" fmla="*/ 18 h 24"/>
                <a:gd name="T8" fmla="*/ 326 w 330"/>
                <a:gd name="T9" fmla="*/ 20 h 24"/>
                <a:gd name="T10" fmla="*/ 322 w 330"/>
                <a:gd name="T11" fmla="*/ 24 h 24"/>
                <a:gd name="T12" fmla="*/ 316 w 330"/>
                <a:gd name="T13" fmla="*/ 24 h 24"/>
                <a:gd name="T14" fmla="*/ 14 w 330"/>
                <a:gd name="T15" fmla="*/ 24 h 24"/>
                <a:gd name="T16" fmla="*/ 14 w 330"/>
                <a:gd name="T17" fmla="*/ 24 h 24"/>
                <a:gd name="T18" fmla="*/ 8 w 330"/>
                <a:gd name="T19" fmla="*/ 24 h 24"/>
                <a:gd name="T20" fmla="*/ 4 w 330"/>
                <a:gd name="T21" fmla="*/ 20 h 24"/>
                <a:gd name="T22" fmla="*/ 0 w 330"/>
                <a:gd name="T23" fmla="*/ 18 h 24"/>
                <a:gd name="T24" fmla="*/ 0 w 330"/>
                <a:gd name="T25" fmla="*/ 12 h 24"/>
                <a:gd name="T26" fmla="*/ 0 w 330"/>
                <a:gd name="T27" fmla="*/ 12 h 24"/>
                <a:gd name="T28" fmla="*/ 0 w 330"/>
                <a:gd name="T29" fmla="*/ 12 h 24"/>
                <a:gd name="T30" fmla="*/ 0 w 330"/>
                <a:gd name="T31" fmla="*/ 8 h 24"/>
                <a:gd name="T32" fmla="*/ 4 w 330"/>
                <a:gd name="T33" fmla="*/ 4 h 24"/>
                <a:gd name="T34" fmla="*/ 8 w 330"/>
                <a:gd name="T35" fmla="*/ 2 h 24"/>
                <a:gd name="T36" fmla="*/ 14 w 330"/>
                <a:gd name="T37" fmla="*/ 0 h 24"/>
                <a:gd name="T38" fmla="*/ 316 w 330"/>
                <a:gd name="T39" fmla="*/ 0 h 24"/>
                <a:gd name="T40" fmla="*/ 316 w 330"/>
                <a:gd name="T41" fmla="*/ 0 h 24"/>
                <a:gd name="T42" fmla="*/ 322 w 330"/>
                <a:gd name="T43" fmla="*/ 2 h 24"/>
                <a:gd name="T44" fmla="*/ 326 w 330"/>
                <a:gd name="T45" fmla="*/ 4 h 24"/>
                <a:gd name="T46" fmla="*/ 330 w 330"/>
                <a:gd name="T47" fmla="*/ 8 h 24"/>
                <a:gd name="T48" fmla="*/ 330 w 330"/>
                <a:gd name="T49" fmla="*/ 12 h 24"/>
                <a:gd name="T50" fmla="*/ 330 w 330"/>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30" h="24">
                  <a:moveTo>
                    <a:pt x="330" y="12"/>
                  </a:moveTo>
                  <a:lnTo>
                    <a:pt x="330" y="12"/>
                  </a:lnTo>
                  <a:lnTo>
                    <a:pt x="330" y="12"/>
                  </a:lnTo>
                  <a:lnTo>
                    <a:pt x="330" y="18"/>
                  </a:lnTo>
                  <a:lnTo>
                    <a:pt x="326" y="20"/>
                  </a:lnTo>
                  <a:lnTo>
                    <a:pt x="322" y="24"/>
                  </a:lnTo>
                  <a:lnTo>
                    <a:pt x="316" y="24"/>
                  </a:lnTo>
                  <a:lnTo>
                    <a:pt x="14" y="24"/>
                  </a:lnTo>
                  <a:lnTo>
                    <a:pt x="14" y="24"/>
                  </a:lnTo>
                  <a:lnTo>
                    <a:pt x="8" y="24"/>
                  </a:lnTo>
                  <a:lnTo>
                    <a:pt x="4" y="20"/>
                  </a:lnTo>
                  <a:lnTo>
                    <a:pt x="0" y="18"/>
                  </a:lnTo>
                  <a:lnTo>
                    <a:pt x="0" y="12"/>
                  </a:lnTo>
                  <a:lnTo>
                    <a:pt x="0" y="12"/>
                  </a:lnTo>
                  <a:lnTo>
                    <a:pt x="0" y="12"/>
                  </a:lnTo>
                  <a:lnTo>
                    <a:pt x="0" y="8"/>
                  </a:lnTo>
                  <a:lnTo>
                    <a:pt x="4" y="4"/>
                  </a:lnTo>
                  <a:lnTo>
                    <a:pt x="8" y="2"/>
                  </a:lnTo>
                  <a:lnTo>
                    <a:pt x="14" y="0"/>
                  </a:lnTo>
                  <a:lnTo>
                    <a:pt x="316" y="0"/>
                  </a:lnTo>
                  <a:lnTo>
                    <a:pt x="316" y="0"/>
                  </a:lnTo>
                  <a:lnTo>
                    <a:pt x="322" y="2"/>
                  </a:lnTo>
                  <a:lnTo>
                    <a:pt x="326" y="4"/>
                  </a:lnTo>
                  <a:lnTo>
                    <a:pt x="330" y="8"/>
                  </a:lnTo>
                  <a:lnTo>
                    <a:pt x="330" y="12"/>
                  </a:lnTo>
                  <a:lnTo>
                    <a:pt x="330"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264"/>
              <a:endParaRPr lang="zh-CN" altLang="en-US" sz="1900" kern="0">
                <a:solidFill>
                  <a:sysClr val="windowText" lastClr="000000"/>
                </a:solidFill>
              </a:endParaRPr>
            </a:p>
          </p:txBody>
        </p:sp>
      </p:grpSp>
      <p:grpSp>
        <p:nvGrpSpPr>
          <p:cNvPr id="42" name="组合 77"/>
          <p:cNvGrpSpPr/>
          <p:nvPr/>
        </p:nvGrpSpPr>
        <p:grpSpPr>
          <a:xfrm>
            <a:off x="3373534" y="5083011"/>
            <a:ext cx="612000" cy="612000"/>
            <a:chOff x="2627313" y="1546225"/>
            <a:chExt cx="536575" cy="542925"/>
          </a:xfrm>
          <a:solidFill>
            <a:schemeClr val="bg1"/>
          </a:solidFill>
        </p:grpSpPr>
        <p:sp>
          <p:nvSpPr>
            <p:cNvPr id="43" name="Freeform 30"/>
            <p:cNvSpPr>
              <a:spLocks noEditPoints="1"/>
            </p:cNvSpPr>
            <p:nvPr/>
          </p:nvSpPr>
          <p:spPr bwMode="auto">
            <a:xfrm>
              <a:off x="2627313" y="1616075"/>
              <a:ext cx="536575" cy="473075"/>
            </a:xfrm>
            <a:custGeom>
              <a:avLst/>
              <a:gdLst>
                <a:gd name="T0" fmla="*/ 310 w 338"/>
                <a:gd name="T1" fmla="*/ 134 h 298"/>
                <a:gd name="T2" fmla="*/ 296 w 338"/>
                <a:gd name="T3" fmla="*/ 94 h 298"/>
                <a:gd name="T4" fmla="*/ 270 w 338"/>
                <a:gd name="T5" fmla="*/ 62 h 298"/>
                <a:gd name="T6" fmla="*/ 248 w 338"/>
                <a:gd name="T7" fmla="*/ 46 h 298"/>
                <a:gd name="T8" fmla="*/ 208 w 338"/>
                <a:gd name="T9" fmla="*/ 72 h 298"/>
                <a:gd name="T10" fmla="*/ 182 w 338"/>
                <a:gd name="T11" fmla="*/ 72 h 298"/>
                <a:gd name="T12" fmla="*/ 152 w 338"/>
                <a:gd name="T13" fmla="*/ 60 h 298"/>
                <a:gd name="T14" fmla="*/ 132 w 338"/>
                <a:gd name="T15" fmla="*/ 36 h 298"/>
                <a:gd name="T16" fmla="*/ 94 w 338"/>
                <a:gd name="T17" fmla="*/ 2 h 298"/>
                <a:gd name="T18" fmla="*/ 86 w 338"/>
                <a:gd name="T19" fmla="*/ 2 h 298"/>
                <a:gd name="T20" fmla="*/ 80 w 338"/>
                <a:gd name="T21" fmla="*/ 56 h 298"/>
                <a:gd name="T22" fmla="*/ 48 w 338"/>
                <a:gd name="T23" fmla="*/ 92 h 298"/>
                <a:gd name="T24" fmla="*/ 18 w 338"/>
                <a:gd name="T25" fmla="*/ 108 h 298"/>
                <a:gd name="T26" fmla="*/ 2 w 338"/>
                <a:gd name="T27" fmla="*/ 118 h 298"/>
                <a:gd name="T28" fmla="*/ 0 w 338"/>
                <a:gd name="T29" fmla="*/ 174 h 298"/>
                <a:gd name="T30" fmla="*/ 10 w 338"/>
                <a:gd name="T31" fmla="*/ 188 h 298"/>
                <a:gd name="T32" fmla="*/ 36 w 338"/>
                <a:gd name="T33" fmla="*/ 190 h 298"/>
                <a:gd name="T34" fmla="*/ 74 w 338"/>
                <a:gd name="T35" fmla="*/ 246 h 298"/>
                <a:gd name="T36" fmla="*/ 92 w 338"/>
                <a:gd name="T37" fmla="*/ 290 h 298"/>
                <a:gd name="T38" fmla="*/ 136 w 338"/>
                <a:gd name="T39" fmla="*/ 298 h 298"/>
                <a:gd name="T40" fmla="*/ 144 w 338"/>
                <a:gd name="T41" fmla="*/ 290 h 298"/>
                <a:gd name="T42" fmla="*/ 156 w 338"/>
                <a:gd name="T43" fmla="*/ 280 h 298"/>
                <a:gd name="T44" fmla="*/ 184 w 338"/>
                <a:gd name="T45" fmla="*/ 280 h 298"/>
                <a:gd name="T46" fmla="*/ 198 w 338"/>
                <a:gd name="T47" fmla="*/ 290 h 298"/>
                <a:gd name="T48" fmla="*/ 242 w 338"/>
                <a:gd name="T49" fmla="*/ 298 h 298"/>
                <a:gd name="T50" fmla="*/ 248 w 338"/>
                <a:gd name="T51" fmla="*/ 290 h 298"/>
                <a:gd name="T52" fmla="*/ 262 w 338"/>
                <a:gd name="T53" fmla="*/ 250 h 298"/>
                <a:gd name="T54" fmla="*/ 290 w 338"/>
                <a:gd name="T55" fmla="*/ 220 h 298"/>
                <a:gd name="T56" fmla="*/ 308 w 338"/>
                <a:gd name="T57" fmla="*/ 180 h 298"/>
                <a:gd name="T58" fmla="*/ 322 w 338"/>
                <a:gd name="T59" fmla="*/ 166 h 298"/>
                <a:gd name="T60" fmla="*/ 336 w 338"/>
                <a:gd name="T61" fmla="*/ 156 h 298"/>
                <a:gd name="T62" fmla="*/ 336 w 338"/>
                <a:gd name="T63" fmla="*/ 144 h 298"/>
                <a:gd name="T64" fmla="*/ 322 w 338"/>
                <a:gd name="T65" fmla="*/ 134 h 298"/>
                <a:gd name="T66" fmla="*/ 96 w 338"/>
                <a:gd name="T67" fmla="*/ 120 h 298"/>
                <a:gd name="T68" fmla="*/ 78 w 338"/>
                <a:gd name="T69" fmla="*/ 110 h 298"/>
                <a:gd name="T70" fmla="*/ 80 w 338"/>
                <a:gd name="T71" fmla="*/ 108 h 298"/>
                <a:gd name="T72" fmla="*/ 92 w 338"/>
                <a:gd name="T73" fmla="*/ 108 h 298"/>
                <a:gd name="T74" fmla="*/ 102 w 338"/>
                <a:gd name="T75" fmla="*/ 94 h 298"/>
                <a:gd name="T76" fmla="*/ 98 w 338"/>
                <a:gd name="T77" fmla="*/ 84 h 298"/>
                <a:gd name="T78" fmla="*/ 88 w 338"/>
                <a:gd name="T79" fmla="*/ 80 h 298"/>
                <a:gd name="T80" fmla="*/ 90 w 338"/>
                <a:gd name="T81" fmla="*/ 78 h 298"/>
                <a:gd name="T82" fmla="*/ 104 w 338"/>
                <a:gd name="T83" fmla="*/ 78 h 298"/>
                <a:gd name="T84" fmla="*/ 116 w 338"/>
                <a:gd name="T85" fmla="*/ 98 h 298"/>
                <a:gd name="T86" fmla="*/ 110 w 338"/>
                <a:gd name="T87" fmla="*/ 114 h 298"/>
                <a:gd name="T88" fmla="*/ 96 w 338"/>
                <a:gd name="T89" fmla="*/ 12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38" h="298">
                  <a:moveTo>
                    <a:pt x="322" y="134"/>
                  </a:moveTo>
                  <a:lnTo>
                    <a:pt x="310" y="134"/>
                  </a:lnTo>
                  <a:lnTo>
                    <a:pt x="310" y="134"/>
                  </a:lnTo>
                  <a:lnTo>
                    <a:pt x="306" y="120"/>
                  </a:lnTo>
                  <a:lnTo>
                    <a:pt x="302" y="108"/>
                  </a:lnTo>
                  <a:lnTo>
                    <a:pt x="296" y="94"/>
                  </a:lnTo>
                  <a:lnTo>
                    <a:pt x="288" y="84"/>
                  </a:lnTo>
                  <a:lnTo>
                    <a:pt x="280" y="72"/>
                  </a:lnTo>
                  <a:lnTo>
                    <a:pt x="270" y="62"/>
                  </a:lnTo>
                  <a:lnTo>
                    <a:pt x="260" y="54"/>
                  </a:lnTo>
                  <a:lnTo>
                    <a:pt x="248" y="46"/>
                  </a:lnTo>
                  <a:lnTo>
                    <a:pt x="248" y="46"/>
                  </a:lnTo>
                  <a:lnTo>
                    <a:pt x="236" y="58"/>
                  </a:lnTo>
                  <a:lnTo>
                    <a:pt x="224" y="66"/>
                  </a:lnTo>
                  <a:lnTo>
                    <a:pt x="208" y="72"/>
                  </a:lnTo>
                  <a:lnTo>
                    <a:pt x="192" y="74"/>
                  </a:lnTo>
                  <a:lnTo>
                    <a:pt x="192" y="74"/>
                  </a:lnTo>
                  <a:lnTo>
                    <a:pt x="182" y="72"/>
                  </a:lnTo>
                  <a:lnTo>
                    <a:pt x="172" y="70"/>
                  </a:lnTo>
                  <a:lnTo>
                    <a:pt x="162" y="66"/>
                  </a:lnTo>
                  <a:lnTo>
                    <a:pt x="152" y="60"/>
                  </a:lnTo>
                  <a:lnTo>
                    <a:pt x="144" y="54"/>
                  </a:lnTo>
                  <a:lnTo>
                    <a:pt x="138" y="46"/>
                  </a:lnTo>
                  <a:lnTo>
                    <a:pt x="132" y="36"/>
                  </a:lnTo>
                  <a:lnTo>
                    <a:pt x="128" y="28"/>
                  </a:lnTo>
                  <a:lnTo>
                    <a:pt x="94" y="2"/>
                  </a:lnTo>
                  <a:lnTo>
                    <a:pt x="94" y="2"/>
                  </a:lnTo>
                  <a:lnTo>
                    <a:pt x="90" y="0"/>
                  </a:lnTo>
                  <a:lnTo>
                    <a:pt x="88" y="0"/>
                  </a:lnTo>
                  <a:lnTo>
                    <a:pt x="86" y="2"/>
                  </a:lnTo>
                  <a:lnTo>
                    <a:pt x="86" y="6"/>
                  </a:lnTo>
                  <a:lnTo>
                    <a:pt x="80" y="56"/>
                  </a:lnTo>
                  <a:lnTo>
                    <a:pt x="80" y="56"/>
                  </a:lnTo>
                  <a:lnTo>
                    <a:pt x="68" y="66"/>
                  </a:lnTo>
                  <a:lnTo>
                    <a:pt x="56" y="80"/>
                  </a:lnTo>
                  <a:lnTo>
                    <a:pt x="48" y="92"/>
                  </a:lnTo>
                  <a:lnTo>
                    <a:pt x="40" y="108"/>
                  </a:lnTo>
                  <a:lnTo>
                    <a:pt x="18" y="108"/>
                  </a:lnTo>
                  <a:lnTo>
                    <a:pt x="18" y="108"/>
                  </a:lnTo>
                  <a:lnTo>
                    <a:pt x="10" y="108"/>
                  </a:lnTo>
                  <a:lnTo>
                    <a:pt x="6" y="112"/>
                  </a:lnTo>
                  <a:lnTo>
                    <a:pt x="2" y="118"/>
                  </a:lnTo>
                  <a:lnTo>
                    <a:pt x="0" y="124"/>
                  </a:lnTo>
                  <a:lnTo>
                    <a:pt x="0" y="174"/>
                  </a:lnTo>
                  <a:lnTo>
                    <a:pt x="0" y="174"/>
                  </a:lnTo>
                  <a:lnTo>
                    <a:pt x="2" y="180"/>
                  </a:lnTo>
                  <a:lnTo>
                    <a:pt x="6" y="184"/>
                  </a:lnTo>
                  <a:lnTo>
                    <a:pt x="10" y="188"/>
                  </a:lnTo>
                  <a:lnTo>
                    <a:pt x="18" y="190"/>
                  </a:lnTo>
                  <a:lnTo>
                    <a:pt x="36" y="190"/>
                  </a:lnTo>
                  <a:lnTo>
                    <a:pt x="36" y="190"/>
                  </a:lnTo>
                  <a:lnTo>
                    <a:pt x="46" y="210"/>
                  </a:lnTo>
                  <a:lnTo>
                    <a:pt x="58" y="228"/>
                  </a:lnTo>
                  <a:lnTo>
                    <a:pt x="74" y="246"/>
                  </a:lnTo>
                  <a:lnTo>
                    <a:pt x="92" y="258"/>
                  </a:lnTo>
                  <a:lnTo>
                    <a:pt x="92" y="290"/>
                  </a:lnTo>
                  <a:lnTo>
                    <a:pt x="92" y="290"/>
                  </a:lnTo>
                  <a:lnTo>
                    <a:pt x="96" y="296"/>
                  </a:lnTo>
                  <a:lnTo>
                    <a:pt x="100" y="298"/>
                  </a:lnTo>
                  <a:lnTo>
                    <a:pt x="136" y="298"/>
                  </a:lnTo>
                  <a:lnTo>
                    <a:pt x="136" y="298"/>
                  </a:lnTo>
                  <a:lnTo>
                    <a:pt x="142" y="296"/>
                  </a:lnTo>
                  <a:lnTo>
                    <a:pt x="144" y="290"/>
                  </a:lnTo>
                  <a:lnTo>
                    <a:pt x="144" y="278"/>
                  </a:lnTo>
                  <a:lnTo>
                    <a:pt x="144" y="278"/>
                  </a:lnTo>
                  <a:lnTo>
                    <a:pt x="156" y="280"/>
                  </a:lnTo>
                  <a:lnTo>
                    <a:pt x="170" y="280"/>
                  </a:lnTo>
                  <a:lnTo>
                    <a:pt x="170" y="280"/>
                  </a:lnTo>
                  <a:lnTo>
                    <a:pt x="184" y="280"/>
                  </a:lnTo>
                  <a:lnTo>
                    <a:pt x="198" y="278"/>
                  </a:lnTo>
                  <a:lnTo>
                    <a:pt x="198" y="290"/>
                  </a:lnTo>
                  <a:lnTo>
                    <a:pt x="198" y="290"/>
                  </a:lnTo>
                  <a:lnTo>
                    <a:pt x="200" y="296"/>
                  </a:lnTo>
                  <a:lnTo>
                    <a:pt x="206" y="298"/>
                  </a:lnTo>
                  <a:lnTo>
                    <a:pt x="242" y="298"/>
                  </a:lnTo>
                  <a:lnTo>
                    <a:pt x="242" y="298"/>
                  </a:lnTo>
                  <a:lnTo>
                    <a:pt x="246" y="296"/>
                  </a:lnTo>
                  <a:lnTo>
                    <a:pt x="248" y="290"/>
                  </a:lnTo>
                  <a:lnTo>
                    <a:pt x="248" y="258"/>
                  </a:lnTo>
                  <a:lnTo>
                    <a:pt x="248" y="258"/>
                  </a:lnTo>
                  <a:lnTo>
                    <a:pt x="262" y="250"/>
                  </a:lnTo>
                  <a:lnTo>
                    <a:pt x="272" y="242"/>
                  </a:lnTo>
                  <a:lnTo>
                    <a:pt x="282" y="230"/>
                  </a:lnTo>
                  <a:lnTo>
                    <a:pt x="290" y="220"/>
                  </a:lnTo>
                  <a:lnTo>
                    <a:pt x="298" y="208"/>
                  </a:lnTo>
                  <a:lnTo>
                    <a:pt x="304" y="194"/>
                  </a:lnTo>
                  <a:lnTo>
                    <a:pt x="308" y="180"/>
                  </a:lnTo>
                  <a:lnTo>
                    <a:pt x="310" y="166"/>
                  </a:lnTo>
                  <a:lnTo>
                    <a:pt x="322" y="166"/>
                  </a:lnTo>
                  <a:lnTo>
                    <a:pt x="322" y="166"/>
                  </a:lnTo>
                  <a:lnTo>
                    <a:pt x="328" y="166"/>
                  </a:lnTo>
                  <a:lnTo>
                    <a:pt x="332" y="162"/>
                  </a:lnTo>
                  <a:lnTo>
                    <a:pt x="336" y="156"/>
                  </a:lnTo>
                  <a:lnTo>
                    <a:pt x="338" y="150"/>
                  </a:lnTo>
                  <a:lnTo>
                    <a:pt x="338" y="150"/>
                  </a:lnTo>
                  <a:lnTo>
                    <a:pt x="336" y="144"/>
                  </a:lnTo>
                  <a:lnTo>
                    <a:pt x="332" y="138"/>
                  </a:lnTo>
                  <a:lnTo>
                    <a:pt x="328" y="136"/>
                  </a:lnTo>
                  <a:lnTo>
                    <a:pt x="322" y="134"/>
                  </a:lnTo>
                  <a:lnTo>
                    <a:pt x="322" y="134"/>
                  </a:lnTo>
                  <a:close/>
                  <a:moveTo>
                    <a:pt x="96" y="120"/>
                  </a:moveTo>
                  <a:lnTo>
                    <a:pt x="96" y="120"/>
                  </a:lnTo>
                  <a:lnTo>
                    <a:pt x="88" y="118"/>
                  </a:lnTo>
                  <a:lnTo>
                    <a:pt x="82" y="114"/>
                  </a:lnTo>
                  <a:lnTo>
                    <a:pt x="78" y="110"/>
                  </a:lnTo>
                  <a:lnTo>
                    <a:pt x="76" y="104"/>
                  </a:lnTo>
                  <a:lnTo>
                    <a:pt x="76" y="104"/>
                  </a:lnTo>
                  <a:lnTo>
                    <a:pt x="80" y="108"/>
                  </a:lnTo>
                  <a:lnTo>
                    <a:pt x="88" y="110"/>
                  </a:lnTo>
                  <a:lnTo>
                    <a:pt x="88" y="110"/>
                  </a:lnTo>
                  <a:lnTo>
                    <a:pt x="92" y="108"/>
                  </a:lnTo>
                  <a:lnTo>
                    <a:pt x="98" y="106"/>
                  </a:lnTo>
                  <a:lnTo>
                    <a:pt x="100" y="100"/>
                  </a:lnTo>
                  <a:lnTo>
                    <a:pt x="102" y="94"/>
                  </a:lnTo>
                  <a:lnTo>
                    <a:pt x="102" y="94"/>
                  </a:lnTo>
                  <a:lnTo>
                    <a:pt x="100" y="88"/>
                  </a:lnTo>
                  <a:lnTo>
                    <a:pt x="98" y="84"/>
                  </a:lnTo>
                  <a:lnTo>
                    <a:pt x="92" y="82"/>
                  </a:lnTo>
                  <a:lnTo>
                    <a:pt x="88" y="80"/>
                  </a:lnTo>
                  <a:lnTo>
                    <a:pt x="88" y="80"/>
                  </a:lnTo>
                  <a:lnTo>
                    <a:pt x="86" y="80"/>
                  </a:lnTo>
                  <a:lnTo>
                    <a:pt x="86" y="80"/>
                  </a:lnTo>
                  <a:lnTo>
                    <a:pt x="90" y="78"/>
                  </a:lnTo>
                  <a:lnTo>
                    <a:pt x="96" y="78"/>
                  </a:lnTo>
                  <a:lnTo>
                    <a:pt x="96" y="78"/>
                  </a:lnTo>
                  <a:lnTo>
                    <a:pt x="104" y="78"/>
                  </a:lnTo>
                  <a:lnTo>
                    <a:pt x="110" y="84"/>
                  </a:lnTo>
                  <a:lnTo>
                    <a:pt x="116" y="90"/>
                  </a:lnTo>
                  <a:lnTo>
                    <a:pt x="116" y="98"/>
                  </a:lnTo>
                  <a:lnTo>
                    <a:pt x="116" y="98"/>
                  </a:lnTo>
                  <a:lnTo>
                    <a:pt x="116" y="106"/>
                  </a:lnTo>
                  <a:lnTo>
                    <a:pt x="110" y="114"/>
                  </a:lnTo>
                  <a:lnTo>
                    <a:pt x="104" y="118"/>
                  </a:lnTo>
                  <a:lnTo>
                    <a:pt x="96" y="120"/>
                  </a:lnTo>
                  <a:lnTo>
                    <a:pt x="96" y="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264"/>
              <a:endParaRPr lang="zh-CN" altLang="en-US" sz="1900" kern="0">
                <a:solidFill>
                  <a:sysClr val="windowText" lastClr="000000"/>
                </a:solidFill>
              </a:endParaRPr>
            </a:p>
          </p:txBody>
        </p:sp>
        <p:sp>
          <p:nvSpPr>
            <p:cNvPr id="44" name="Freeform 31"/>
            <p:cNvSpPr>
              <a:spLocks noEditPoints="1"/>
            </p:cNvSpPr>
            <p:nvPr/>
          </p:nvSpPr>
          <p:spPr bwMode="auto">
            <a:xfrm>
              <a:off x="2855913" y="1546225"/>
              <a:ext cx="155575" cy="155575"/>
            </a:xfrm>
            <a:custGeom>
              <a:avLst/>
              <a:gdLst>
                <a:gd name="T0" fmla="*/ 48 w 98"/>
                <a:gd name="T1" fmla="*/ 0 h 98"/>
                <a:gd name="T2" fmla="*/ 30 w 98"/>
                <a:gd name="T3" fmla="*/ 4 h 98"/>
                <a:gd name="T4" fmla="*/ 14 w 98"/>
                <a:gd name="T5" fmla="*/ 16 h 98"/>
                <a:gd name="T6" fmla="*/ 4 w 98"/>
                <a:gd name="T7" fmla="*/ 30 h 98"/>
                <a:gd name="T8" fmla="*/ 0 w 98"/>
                <a:gd name="T9" fmla="*/ 50 h 98"/>
                <a:gd name="T10" fmla="*/ 0 w 98"/>
                <a:gd name="T11" fmla="*/ 60 h 98"/>
                <a:gd name="T12" fmla="*/ 8 w 98"/>
                <a:gd name="T13" fmla="*/ 78 h 98"/>
                <a:gd name="T14" fmla="*/ 22 w 98"/>
                <a:gd name="T15" fmla="*/ 90 h 98"/>
                <a:gd name="T16" fmla="*/ 38 w 98"/>
                <a:gd name="T17" fmla="*/ 98 h 98"/>
                <a:gd name="T18" fmla="*/ 48 w 98"/>
                <a:gd name="T19" fmla="*/ 98 h 98"/>
                <a:gd name="T20" fmla="*/ 68 w 98"/>
                <a:gd name="T21" fmla="*/ 94 h 98"/>
                <a:gd name="T22" fmla="*/ 84 w 98"/>
                <a:gd name="T23" fmla="*/ 84 h 98"/>
                <a:gd name="T24" fmla="*/ 94 w 98"/>
                <a:gd name="T25" fmla="*/ 68 h 98"/>
                <a:gd name="T26" fmla="*/ 98 w 98"/>
                <a:gd name="T27" fmla="*/ 50 h 98"/>
                <a:gd name="T28" fmla="*/ 96 w 98"/>
                <a:gd name="T29" fmla="*/ 40 h 98"/>
                <a:gd name="T30" fmla="*/ 90 w 98"/>
                <a:gd name="T31" fmla="*/ 22 h 98"/>
                <a:gd name="T32" fmla="*/ 76 w 98"/>
                <a:gd name="T33" fmla="*/ 10 h 98"/>
                <a:gd name="T34" fmla="*/ 58 w 98"/>
                <a:gd name="T35" fmla="*/ 2 h 98"/>
                <a:gd name="T36" fmla="*/ 48 w 98"/>
                <a:gd name="T37" fmla="*/ 0 h 98"/>
                <a:gd name="T38" fmla="*/ 52 w 98"/>
                <a:gd name="T39" fmla="*/ 82 h 98"/>
                <a:gd name="T40" fmla="*/ 42 w 98"/>
                <a:gd name="T41" fmla="*/ 74 h 98"/>
                <a:gd name="T42" fmla="*/ 34 w 98"/>
                <a:gd name="T43" fmla="*/ 74 h 98"/>
                <a:gd name="T44" fmla="*/ 30 w 98"/>
                <a:gd name="T45" fmla="*/ 60 h 98"/>
                <a:gd name="T46" fmla="*/ 36 w 98"/>
                <a:gd name="T47" fmla="*/ 62 h 98"/>
                <a:gd name="T48" fmla="*/ 46 w 98"/>
                <a:gd name="T49" fmla="*/ 64 h 98"/>
                <a:gd name="T50" fmla="*/ 52 w 98"/>
                <a:gd name="T51" fmla="*/ 60 h 98"/>
                <a:gd name="T52" fmla="*/ 50 w 98"/>
                <a:gd name="T53" fmla="*/ 56 h 98"/>
                <a:gd name="T54" fmla="*/ 44 w 98"/>
                <a:gd name="T55" fmla="*/ 54 h 98"/>
                <a:gd name="T56" fmla="*/ 32 w 98"/>
                <a:gd name="T57" fmla="*/ 48 h 98"/>
                <a:gd name="T58" fmla="*/ 28 w 98"/>
                <a:gd name="T59" fmla="*/ 38 h 98"/>
                <a:gd name="T60" fmla="*/ 28 w 98"/>
                <a:gd name="T61" fmla="*/ 34 h 98"/>
                <a:gd name="T62" fmla="*/ 36 w 98"/>
                <a:gd name="T63" fmla="*/ 26 h 98"/>
                <a:gd name="T64" fmla="*/ 42 w 98"/>
                <a:gd name="T65" fmla="*/ 16 h 98"/>
                <a:gd name="T66" fmla="*/ 52 w 98"/>
                <a:gd name="T67" fmla="*/ 22 h 98"/>
                <a:gd name="T68" fmla="*/ 60 w 98"/>
                <a:gd name="T69" fmla="*/ 24 h 98"/>
                <a:gd name="T70" fmla="*/ 64 w 98"/>
                <a:gd name="T71" fmla="*/ 36 h 98"/>
                <a:gd name="T72" fmla="*/ 58 w 98"/>
                <a:gd name="T73" fmla="*/ 34 h 98"/>
                <a:gd name="T74" fmla="*/ 50 w 98"/>
                <a:gd name="T75" fmla="*/ 34 h 98"/>
                <a:gd name="T76" fmla="*/ 44 w 98"/>
                <a:gd name="T77" fmla="*/ 38 h 98"/>
                <a:gd name="T78" fmla="*/ 46 w 98"/>
                <a:gd name="T79" fmla="*/ 40 h 98"/>
                <a:gd name="T80" fmla="*/ 54 w 98"/>
                <a:gd name="T81" fmla="*/ 44 h 98"/>
                <a:gd name="T82" fmla="*/ 66 w 98"/>
                <a:gd name="T83" fmla="*/ 50 h 98"/>
                <a:gd name="T84" fmla="*/ 70 w 98"/>
                <a:gd name="T85" fmla="*/ 58 h 98"/>
                <a:gd name="T86" fmla="*/ 68 w 98"/>
                <a:gd name="T87" fmla="*/ 64 h 98"/>
                <a:gd name="T88" fmla="*/ 60 w 98"/>
                <a:gd name="T89" fmla="*/ 72 h 98"/>
                <a:gd name="T90" fmla="*/ 52 w 98"/>
                <a:gd name="T91" fmla="*/ 74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8" h="98">
                  <a:moveTo>
                    <a:pt x="48" y="0"/>
                  </a:moveTo>
                  <a:lnTo>
                    <a:pt x="48" y="0"/>
                  </a:lnTo>
                  <a:lnTo>
                    <a:pt x="38" y="2"/>
                  </a:lnTo>
                  <a:lnTo>
                    <a:pt x="30" y="4"/>
                  </a:lnTo>
                  <a:lnTo>
                    <a:pt x="22" y="10"/>
                  </a:lnTo>
                  <a:lnTo>
                    <a:pt x="14" y="16"/>
                  </a:lnTo>
                  <a:lnTo>
                    <a:pt x="8" y="22"/>
                  </a:lnTo>
                  <a:lnTo>
                    <a:pt x="4" y="30"/>
                  </a:lnTo>
                  <a:lnTo>
                    <a:pt x="0" y="40"/>
                  </a:lnTo>
                  <a:lnTo>
                    <a:pt x="0" y="50"/>
                  </a:lnTo>
                  <a:lnTo>
                    <a:pt x="0" y="50"/>
                  </a:lnTo>
                  <a:lnTo>
                    <a:pt x="0" y="60"/>
                  </a:lnTo>
                  <a:lnTo>
                    <a:pt x="4" y="68"/>
                  </a:lnTo>
                  <a:lnTo>
                    <a:pt x="8" y="78"/>
                  </a:lnTo>
                  <a:lnTo>
                    <a:pt x="14" y="84"/>
                  </a:lnTo>
                  <a:lnTo>
                    <a:pt x="22" y="90"/>
                  </a:lnTo>
                  <a:lnTo>
                    <a:pt x="30" y="94"/>
                  </a:lnTo>
                  <a:lnTo>
                    <a:pt x="38" y="98"/>
                  </a:lnTo>
                  <a:lnTo>
                    <a:pt x="48" y="98"/>
                  </a:lnTo>
                  <a:lnTo>
                    <a:pt x="48" y="98"/>
                  </a:lnTo>
                  <a:lnTo>
                    <a:pt x="58" y="98"/>
                  </a:lnTo>
                  <a:lnTo>
                    <a:pt x="68" y="94"/>
                  </a:lnTo>
                  <a:lnTo>
                    <a:pt x="76" y="90"/>
                  </a:lnTo>
                  <a:lnTo>
                    <a:pt x="84" y="84"/>
                  </a:lnTo>
                  <a:lnTo>
                    <a:pt x="90" y="78"/>
                  </a:lnTo>
                  <a:lnTo>
                    <a:pt x="94" y="68"/>
                  </a:lnTo>
                  <a:lnTo>
                    <a:pt x="96" y="60"/>
                  </a:lnTo>
                  <a:lnTo>
                    <a:pt x="98" y="50"/>
                  </a:lnTo>
                  <a:lnTo>
                    <a:pt x="98" y="50"/>
                  </a:lnTo>
                  <a:lnTo>
                    <a:pt x="96" y="40"/>
                  </a:lnTo>
                  <a:lnTo>
                    <a:pt x="94" y="30"/>
                  </a:lnTo>
                  <a:lnTo>
                    <a:pt x="90" y="22"/>
                  </a:lnTo>
                  <a:lnTo>
                    <a:pt x="84" y="16"/>
                  </a:lnTo>
                  <a:lnTo>
                    <a:pt x="76" y="10"/>
                  </a:lnTo>
                  <a:lnTo>
                    <a:pt x="68" y="4"/>
                  </a:lnTo>
                  <a:lnTo>
                    <a:pt x="58" y="2"/>
                  </a:lnTo>
                  <a:lnTo>
                    <a:pt x="48" y="0"/>
                  </a:lnTo>
                  <a:lnTo>
                    <a:pt x="48" y="0"/>
                  </a:lnTo>
                  <a:close/>
                  <a:moveTo>
                    <a:pt x="52" y="74"/>
                  </a:moveTo>
                  <a:lnTo>
                    <a:pt x="52" y="82"/>
                  </a:lnTo>
                  <a:lnTo>
                    <a:pt x="42" y="82"/>
                  </a:lnTo>
                  <a:lnTo>
                    <a:pt x="42" y="74"/>
                  </a:lnTo>
                  <a:lnTo>
                    <a:pt x="42" y="74"/>
                  </a:lnTo>
                  <a:lnTo>
                    <a:pt x="34" y="74"/>
                  </a:lnTo>
                  <a:lnTo>
                    <a:pt x="26" y="72"/>
                  </a:lnTo>
                  <a:lnTo>
                    <a:pt x="30" y="60"/>
                  </a:lnTo>
                  <a:lnTo>
                    <a:pt x="30" y="60"/>
                  </a:lnTo>
                  <a:lnTo>
                    <a:pt x="36" y="62"/>
                  </a:lnTo>
                  <a:lnTo>
                    <a:pt x="46" y="64"/>
                  </a:lnTo>
                  <a:lnTo>
                    <a:pt x="46" y="64"/>
                  </a:lnTo>
                  <a:lnTo>
                    <a:pt x="50" y="62"/>
                  </a:lnTo>
                  <a:lnTo>
                    <a:pt x="52" y="60"/>
                  </a:lnTo>
                  <a:lnTo>
                    <a:pt x="52" y="60"/>
                  </a:lnTo>
                  <a:lnTo>
                    <a:pt x="50" y="56"/>
                  </a:lnTo>
                  <a:lnTo>
                    <a:pt x="44" y="54"/>
                  </a:lnTo>
                  <a:lnTo>
                    <a:pt x="44" y="54"/>
                  </a:lnTo>
                  <a:lnTo>
                    <a:pt x="38" y="52"/>
                  </a:lnTo>
                  <a:lnTo>
                    <a:pt x="32" y="48"/>
                  </a:lnTo>
                  <a:lnTo>
                    <a:pt x="28" y="44"/>
                  </a:lnTo>
                  <a:lnTo>
                    <a:pt x="28" y="38"/>
                  </a:lnTo>
                  <a:lnTo>
                    <a:pt x="28" y="38"/>
                  </a:lnTo>
                  <a:lnTo>
                    <a:pt x="28" y="34"/>
                  </a:lnTo>
                  <a:lnTo>
                    <a:pt x="32" y="28"/>
                  </a:lnTo>
                  <a:lnTo>
                    <a:pt x="36" y="26"/>
                  </a:lnTo>
                  <a:lnTo>
                    <a:pt x="42" y="24"/>
                  </a:lnTo>
                  <a:lnTo>
                    <a:pt x="42" y="16"/>
                  </a:lnTo>
                  <a:lnTo>
                    <a:pt x="52" y="16"/>
                  </a:lnTo>
                  <a:lnTo>
                    <a:pt x="52" y="22"/>
                  </a:lnTo>
                  <a:lnTo>
                    <a:pt x="52" y="22"/>
                  </a:lnTo>
                  <a:lnTo>
                    <a:pt x="60" y="24"/>
                  </a:lnTo>
                  <a:lnTo>
                    <a:pt x="66" y="26"/>
                  </a:lnTo>
                  <a:lnTo>
                    <a:pt x="64" y="36"/>
                  </a:lnTo>
                  <a:lnTo>
                    <a:pt x="64" y="36"/>
                  </a:lnTo>
                  <a:lnTo>
                    <a:pt x="58" y="34"/>
                  </a:lnTo>
                  <a:lnTo>
                    <a:pt x="50" y="34"/>
                  </a:lnTo>
                  <a:lnTo>
                    <a:pt x="50" y="34"/>
                  </a:lnTo>
                  <a:lnTo>
                    <a:pt x="44" y="34"/>
                  </a:lnTo>
                  <a:lnTo>
                    <a:pt x="44" y="38"/>
                  </a:lnTo>
                  <a:lnTo>
                    <a:pt x="44" y="38"/>
                  </a:lnTo>
                  <a:lnTo>
                    <a:pt x="46" y="40"/>
                  </a:lnTo>
                  <a:lnTo>
                    <a:pt x="54" y="44"/>
                  </a:lnTo>
                  <a:lnTo>
                    <a:pt x="54" y="44"/>
                  </a:lnTo>
                  <a:lnTo>
                    <a:pt x="60" y="46"/>
                  </a:lnTo>
                  <a:lnTo>
                    <a:pt x="66" y="50"/>
                  </a:lnTo>
                  <a:lnTo>
                    <a:pt x="68" y="54"/>
                  </a:lnTo>
                  <a:lnTo>
                    <a:pt x="70" y="58"/>
                  </a:lnTo>
                  <a:lnTo>
                    <a:pt x="70" y="58"/>
                  </a:lnTo>
                  <a:lnTo>
                    <a:pt x="68" y="64"/>
                  </a:lnTo>
                  <a:lnTo>
                    <a:pt x="64" y="68"/>
                  </a:lnTo>
                  <a:lnTo>
                    <a:pt x="60" y="72"/>
                  </a:lnTo>
                  <a:lnTo>
                    <a:pt x="52" y="74"/>
                  </a:lnTo>
                  <a:lnTo>
                    <a:pt x="52" y="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264"/>
              <a:endParaRPr lang="zh-CN" altLang="en-US" sz="1900" kern="0">
                <a:solidFill>
                  <a:sysClr val="windowText" lastClr="000000"/>
                </a:solidFill>
              </a:endParaRPr>
            </a:p>
          </p:txBody>
        </p:sp>
      </p:grpSp>
      <p:sp>
        <p:nvSpPr>
          <p:cNvPr id="6" name="投影片編號版面配置區 5"/>
          <p:cNvSpPr>
            <a:spLocks noGrp="1"/>
          </p:cNvSpPr>
          <p:nvPr>
            <p:ph type="sldNum" sz="quarter" idx="12"/>
          </p:nvPr>
        </p:nvSpPr>
        <p:spPr/>
        <p:txBody>
          <a:bodyPr/>
          <a:lstStyle/>
          <a:p>
            <a:fld id="{49F25161-6D8E-664C-90FD-DD969A813E5B}" type="slidenum">
              <a:rPr kumimoji="1" lang="zh-TW" altLang="en-US" smtClean="0"/>
              <a:t>6</a:t>
            </a:fld>
            <a:endParaRPr kumimoji="1" lang="zh-TW" altLang="en-US"/>
          </a:p>
        </p:txBody>
      </p:sp>
      <p:grpSp>
        <p:nvGrpSpPr>
          <p:cNvPr id="46" name="组合 69"/>
          <p:cNvGrpSpPr/>
          <p:nvPr/>
        </p:nvGrpSpPr>
        <p:grpSpPr>
          <a:xfrm>
            <a:off x="7077587" y="5143336"/>
            <a:ext cx="540688" cy="559029"/>
            <a:chOff x="2649538" y="2673350"/>
            <a:chExt cx="473075" cy="488950"/>
          </a:xfrm>
          <a:solidFill>
            <a:schemeClr val="bg1"/>
          </a:solidFill>
        </p:grpSpPr>
        <p:sp>
          <p:nvSpPr>
            <p:cNvPr id="48" name="Freeform 64"/>
            <p:cNvSpPr>
              <a:spLocks noEditPoints="1"/>
            </p:cNvSpPr>
            <p:nvPr/>
          </p:nvSpPr>
          <p:spPr bwMode="auto">
            <a:xfrm>
              <a:off x="2887663" y="2673350"/>
              <a:ext cx="234950" cy="488950"/>
            </a:xfrm>
            <a:custGeom>
              <a:avLst/>
              <a:gdLst>
                <a:gd name="T0" fmla="*/ 148 w 148"/>
                <a:gd name="T1" fmla="*/ 146 h 308"/>
                <a:gd name="T2" fmla="*/ 146 w 148"/>
                <a:gd name="T3" fmla="*/ 132 h 308"/>
                <a:gd name="T4" fmla="*/ 140 w 148"/>
                <a:gd name="T5" fmla="*/ 102 h 308"/>
                <a:gd name="T6" fmla="*/ 80 w 148"/>
                <a:gd name="T7" fmla="*/ 86 h 308"/>
                <a:gd name="T8" fmla="*/ 86 w 148"/>
                <a:gd name="T9" fmla="*/ 116 h 308"/>
                <a:gd name="T10" fmla="*/ 88 w 148"/>
                <a:gd name="T11" fmla="*/ 146 h 308"/>
                <a:gd name="T12" fmla="*/ 48 w 148"/>
                <a:gd name="T13" fmla="*/ 42 h 308"/>
                <a:gd name="T14" fmla="*/ 26 w 148"/>
                <a:gd name="T15" fmla="*/ 12 h 308"/>
                <a:gd name="T16" fmla="*/ 0 w 148"/>
                <a:gd name="T17" fmla="*/ 0 h 308"/>
                <a:gd name="T18" fmla="*/ 62 w 148"/>
                <a:gd name="T19" fmla="*/ 74 h 308"/>
                <a:gd name="T20" fmla="*/ 56 w 148"/>
                <a:gd name="T21" fmla="*/ 58 h 308"/>
                <a:gd name="T22" fmla="*/ 48 w 148"/>
                <a:gd name="T23" fmla="*/ 42 h 308"/>
                <a:gd name="T24" fmla="*/ 0 w 148"/>
                <a:gd name="T25" fmla="*/ 86 h 308"/>
                <a:gd name="T26" fmla="*/ 72 w 148"/>
                <a:gd name="T27" fmla="*/ 146 h 308"/>
                <a:gd name="T28" fmla="*/ 70 w 148"/>
                <a:gd name="T29" fmla="*/ 116 h 308"/>
                <a:gd name="T30" fmla="*/ 64 w 148"/>
                <a:gd name="T31" fmla="*/ 86 h 308"/>
                <a:gd name="T32" fmla="*/ 126 w 148"/>
                <a:gd name="T33" fmla="*/ 74 h 308"/>
                <a:gd name="T34" fmla="*/ 120 w 148"/>
                <a:gd name="T35" fmla="*/ 64 h 308"/>
                <a:gd name="T36" fmla="*/ 100 w 148"/>
                <a:gd name="T37" fmla="*/ 42 h 308"/>
                <a:gd name="T38" fmla="*/ 80 w 148"/>
                <a:gd name="T39" fmla="*/ 24 h 308"/>
                <a:gd name="T40" fmla="*/ 54 w 148"/>
                <a:gd name="T41" fmla="*/ 12 h 308"/>
                <a:gd name="T42" fmla="*/ 42 w 148"/>
                <a:gd name="T43" fmla="*/ 6 h 308"/>
                <a:gd name="T44" fmla="*/ 62 w 148"/>
                <a:gd name="T45" fmla="*/ 36 h 308"/>
                <a:gd name="T46" fmla="*/ 70 w 148"/>
                <a:gd name="T47" fmla="*/ 54 h 308"/>
                <a:gd name="T48" fmla="*/ 78 w 148"/>
                <a:gd name="T49" fmla="*/ 74 h 308"/>
                <a:gd name="T50" fmla="*/ 62 w 148"/>
                <a:gd name="T51" fmla="*/ 272 h 308"/>
                <a:gd name="T52" fmla="*/ 42 w 148"/>
                <a:gd name="T53" fmla="*/ 302 h 308"/>
                <a:gd name="T54" fmla="*/ 54 w 148"/>
                <a:gd name="T55" fmla="*/ 296 h 308"/>
                <a:gd name="T56" fmla="*/ 80 w 148"/>
                <a:gd name="T57" fmla="*/ 282 h 308"/>
                <a:gd name="T58" fmla="*/ 102 w 148"/>
                <a:gd name="T59" fmla="*/ 264 h 308"/>
                <a:gd name="T60" fmla="*/ 120 w 148"/>
                <a:gd name="T61" fmla="*/ 242 h 308"/>
                <a:gd name="T62" fmla="*/ 78 w 148"/>
                <a:gd name="T63" fmla="*/ 230 h 308"/>
                <a:gd name="T64" fmla="*/ 70 w 148"/>
                <a:gd name="T65" fmla="*/ 252 h 308"/>
                <a:gd name="T66" fmla="*/ 62 w 148"/>
                <a:gd name="T67" fmla="*/ 272 h 308"/>
                <a:gd name="T68" fmla="*/ 88 w 148"/>
                <a:gd name="T69" fmla="*/ 158 h 308"/>
                <a:gd name="T70" fmla="*/ 80 w 148"/>
                <a:gd name="T71" fmla="*/ 218 h 308"/>
                <a:gd name="T72" fmla="*/ 134 w 148"/>
                <a:gd name="T73" fmla="*/ 218 h 308"/>
                <a:gd name="T74" fmla="*/ 144 w 148"/>
                <a:gd name="T75" fmla="*/ 190 h 308"/>
                <a:gd name="T76" fmla="*/ 148 w 148"/>
                <a:gd name="T77" fmla="*/ 158 h 308"/>
                <a:gd name="T78" fmla="*/ 72 w 148"/>
                <a:gd name="T79" fmla="*/ 158 h 308"/>
                <a:gd name="T80" fmla="*/ 0 w 148"/>
                <a:gd name="T81" fmla="*/ 218 h 308"/>
                <a:gd name="T82" fmla="*/ 66 w 148"/>
                <a:gd name="T83" fmla="*/ 218 h 308"/>
                <a:gd name="T84" fmla="*/ 72 w 148"/>
                <a:gd name="T85" fmla="*/ 158 h 308"/>
                <a:gd name="T86" fmla="*/ 62 w 148"/>
                <a:gd name="T87" fmla="*/ 230 h 308"/>
                <a:gd name="T88" fmla="*/ 0 w 148"/>
                <a:gd name="T89" fmla="*/ 308 h 308"/>
                <a:gd name="T90" fmla="*/ 14 w 148"/>
                <a:gd name="T91" fmla="*/ 304 h 308"/>
                <a:gd name="T92" fmla="*/ 38 w 148"/>
                <a:gd name="T93" fmla="*/ 282 h 308"/>
                <a:gd name="T94" fmla="*/ 48 w 148"/>
                <a:gd name="T95" fmla="*/ 266 h 308"/>
                <a:gd name="T96" fmla="*/ 62 w 148"/>
                <a:gd name="T97" fmla="*/ 230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8" h="308">
                  <a:moveTo>
                    <a:pt x="88" y="146"/>
                  </a:moveTo>
                  <a:lnTo>
                    <a:pt x="148" y="146"/>
                  </a:lnTo>
                  <a:lnTo>
                    <a:pt x="148" y="146"/>
                  </a:lnTo>
                  <a:lnTo>
                    <a:pt x="146" y="132"/>
                  </a:lnTo>
                  <a:lnTo>
                    <a:pt x="144" y="116"/>
                  </a:lnTo>
                  <a:lnTo>
                    <a:pt x="140" y="102"/>
                  </a:lnTo>
                  <a:lnTo>
                    <a:pt x="134" y="86"/>
                  </a:lnTo>
                  <a:lnTo>
                    <a:pt x="80" y="86"/>
                  </a:lnTo>
                  <a:lnTo>
                    <a:pt x="80" y="86"/>
                  </a:lnTo>
                  <a:lnTo>
                    <a:pt x="86" y="116"/>
                  </a:lnTo>
                  <a:lnTo>
                    <a:pt x="88" y="146"/>
                  </a:lnTo>
                  <a:lnTo>
                    <a:pt x="88" y="146"/>
                  </a:lnTo>
                  <a:close/>
                  <a:moveTo>
                    <a:pt x="48" y="42"/>
                  </a:moveTo>
                  <a:lnTo>
                    <a:pt x="48" y="42"/>
                  </a:lnTo>
                  <a:lnTo>
                    <a:pt x="38" y="26"/>
                  </a:lnTo>
                  <a:lnTo>
                    <a:pt x="26" y="12"/>
                  </a:lnTo>
                  <a:lnTo>
                    <a:pt x="14" y="4"/>
                  </a:lnTo>
                  <a:lnTo>
                    <a:pt x="0" y="0"/>
                  </a:lnTo>
                  <a:lnTo>
                    <a:pt x="0" y="74"/>
                  </a:lnTo>
                  <a:lnTo>
                    <a:pt x="62" y="74"/>
                  </a:lnTo>
                  <a:lnTo>
                    <a:pt x="62" y="74"/>
                  </a:lnTo>
                  <a:lnTo>
                    <a:pt x="56" y="58"/>
                  </a:lnTo>
                  <a:lnTo>
                    <a:pt x="48" y="42"/>
                  </a:lnTo>
                  <a:lnTo>
                    <a:pt x="48" y="42"/>
                  </a:lnTo>
                  <a:close/>
                  <a:moveTo>
                    <a:pt x="64" y="86"/>
                  </a:moveTo>
                  <a:lnTo>
                    <a:pt x="0" y="86"/>
                  </a:lnTo>
                  <a:lnTo>
                    <a:pt x="0" y="146"/>
                  </a:lnTo>
                  <a:lnTo>
                    <a:pt x="72" y="146"/>
                  </a:lnTo>
                  <a:lnTo>
                    <a:pt x="72" y="146"/>
                  </a:lnTo>
                  <a:lnTo>
                    <a:pt x="70" y="116"/>
                  </a:lnTo>
                  <a:lnTo>
                    <a:pt x="64" y="86"/>
                  </a:lnTo>
                  <a:lnTo>
                    <a:pt x="64" y="86"/>
                  </a:lnTo>
                  <a:close/>
                  <a:moveTo>
                    <a:pt x="78" y="74"/>
                  </a:moveTo>
                  <a:lnTo>
                    <a:pt x="126" y="74"/>
                  </a:lnTo>
                  <a:lnTo>
                    <a:pt x="126" y="74"/>
                  </a:lnTo>
                  <a:lnTo>
                    <a:pt x="120" y="64"/>
                  </a:lnTo>
                  <a:lnTo>
                    <a:pt x="110" y="52"/>
                  </a:lnTo>
                  <a:lnTo>
                    <a:pt x="100" y="42"/>
                  </a:lnTo>
                  <a:lnTo>
                    <a:pt x="90" y="32"/>
                  </a:lnTo>
                  <a:lnTo>
                    <a:pt x="80" y="24"/>
                  </a:lnTo>
                  <a:lnTo>
                    <a:pt x="68" y="18"/>
                  </a:lnTo>
                  <a:lnTo>
                    <a:pt x="54" y="12"/>
                  </a:lnTo>
                  <a:lnTo>
                    <a:pt x="42" y="6"/>
                  </a:lnTo>
                  <a:lnTo>
                    <a:pt x="42" y="6"/>
                  </a:lnTo>
                  <a:lnTo>
                    <a:pt x="52" y="20"/>
                  </a:lnTo>
                  <a:lnTo>
                    <a:pt x="62" y="36"/>
                  </a:lnTo>
                  <a:lnTo>
                    <a:pt x="62" y="36"/>
                  </a:lnTo>
                  <a:lnTo>
                    <a:pt x="70" y="54"/>
                  </a:lnTo>
                  <a:lnTo>
                    <a:pt x="78" y="74"/>
                  </a:lnTo>
                  <a:lnTo>
                    <a:pt x="78" y="74"/>
                  </a:lnTo>
                  <a:close/>
                  <a:moveTo>
                    <a:pt x="62" y="272"/>
                  </a:moveTo>
                  <a:lnTo>
                    <a:pt x="62" y="272"/>
                  </a:lnTo>
                  <a:lnTo>
                    <a:pt x="52" y="288"/>
                  </a:lnTo>
                  <a:lnTo>
                    <a:pt x="42" y="302"/>
                  </a:lnTo>
                  <a:lnTo>
                    <a:pt x="42" y="302"/>
                  </a:lnTo>
                  <a:lnTo>
                    <a:pt x="54" y="296"/>
                  </a:lnTo>
                  <a:lnTo>
                    <a:pt x="68" y="290"/>
                  </a:lnTo>
                  <a:lnTo>
                    <a:pt x="80" y="282"/>
                  </a:lnTo>
                  <a:lnTo>
                    <a:pt x="92" y="274"/>
                  </a:lnTo>
                  <a:lnTo>
                    <a:pt x="102" y="264"/>
                  </a:lnTo>
                  <a:lnTo>
                    <a:pt x="112" y="254"/>
                  </a:lnTo>
                  <a:lnTo>
                    <a:pt x="120" y="242"/>
                  </a:lnTo>
                  <a:lnTo>
                    <a:pt x="128" y="230"/>
                  </a:lnTo>
                  <a:lnTo>
                    <a:pt x="78" y="230"/>
                  </a:lnTo>
                  <a:lnTo>
                    <a:pt x="78" y="230"/>
                  </a:lnTo>
                  <a:lnTo>
                    <a:pt x="70" y="252"/>
                  </a:lnTo>
                  <a:lnTo>
                    <a:pt x="62" y="272"/>
                  </a:lnTo>
                  <a:lnTo>
                    <a:pt x="62" y="272"/>
                  </a:lnTo>
                  <a:close/>
                  <a:moveTo>
                    <a:pt x="88" y="158"/>
                  </a:moveTo>
                  <a:lnTo>
                    <a:pt x="88" y="158"/>
                  </a:lnTo>
                  <a:lnTo>
                    <a:pt x="86" y="190"/>
                  </a:lnTo>
                  <a:lnTo>
                    <a:pt x="80" y="218"/>
                  </a:lnTo>
                  <a:lnTo>
                    <a:pt x="134" y="218"/>
                  </a:lnTo>
                  <a:lnTo>
                    <a:pt x="134" y="218"/>
                  </a:lnTo>
                  <a:lnTo>
                    <a:pt x="140" y="204"/>
                  </a:lnTo>
                  <a:lnTo>
                    <a:pt x="144" y="190"/>
                  </a:lnTo>
                  <a:lnTo>
                    <a:pt x="148" y="174"/>
                  </a:lnTo>
                  <a:lnTo>
                    <a:pt x="148" y="158"/>
                  </a:lnTo>
                  <a:lnTo>
                    <a:pt x="88" y="158"/>
                  </a:lnTo>
                  <a:close/>
                  <a:moveTo>
                    <a:pt x="72" y="158"/>
                  </a:moveTo>
                  <a:lnTo>
                    <a:pt x="0" y="158"/>
                  </a:lnTo>
                  <a:lnTo>
                    <a:pt x="0" y="218"/>
                  </a:lnTo>
                  <a:lnTo>
                    <a:pt x="66" y="218"/>
                  </a:lnTo>
                  <a:lnTo>
                    <a:pt x="66" y="218"/>
                  </a:lnTo>
                  <a:lnTo>
                    <a:pt x="70" y="190"/>
                  </a:lnTo>
                  <a:lnTo>
                    <a:pt x="72" y="158"/>
                  </a:lnTo>
                  <a:lnTo>
                    <a:pt x="72" y="158"/>
                  </a:lnTo>
                  <a:close/>
                  <a:moveTo>
                    <a:pt x="62" y="230"/>
                  </a:moveTo>
                  <a:lnTo>
                    <a:pt x="0" y="230"/>
                  </a:lnTo>
                  <a:lnTo>
                    <a:pt x="0" y="308"/>
                  </a:lnTo>
                  <a:lnTo>
                    <a:pt x="0" y="308"/>
                  </a:lnTo>
                  <a:lnTo>
                    <a:pt x="14" y="304"/>
                  </a:lnTo>
                  <a:lnTo>
                    <a:pt x="26" y="296"/>
                  </a:lnTo>
                  <a:lnTo>
                    <a:pt x="38" y="282"/>
                  </a:lnTo>
                  <a:lnTo>
                    <a:pt x="48" y="266"/>
                  </a:lnTo>
                  <a:lnTo>
                    <a:pt x="48" y="266"/>
                  </a:lnTo>
                  <a:lnTo>
                    <a:pt x="56" y="250"/>
                  </a:lnTo>
                  <a:lnTo>
                    <a:pt x="62" y="230"/>
                  </a:lnTo>
                  <a:lnTo>
                    <a:pt x="62" y="230"/>
                  </a:lnTo>
                  <a:close/>
                </a:path>
              </a:pathLst>
            </a:custGeom>
            <a:grpFill/>
            <a:ln w="9525">
              <a:noFill/>
              <a:round/>
              <a:headEnd/>
              <a:tailEnd/>
            </a:ln>
            <a:extLst/>
          </p:spPr>
          <p:txBody>
            <a:bodyPr vert="horz" wrap="square" lIns="91440" tIns="45720" rIns="91440" bIns="45720" numCol="1" anchor="t" anchorCtr="0" compatLnSpc="1">
              <a:prstTxWarp prst="textNoShape">
                <a:avLst/>
              </a:prstTxWarp>
            </a:bodyPr>
            <a:lstStyle/>
            <a:p>
              <a:pPr defTabSz="914264"/>
              <a:endParaRPr lang="zh-CN" altLang="en-US" sz="1900" kern="0">
                <a:solidFill>
                  <a:sysClr val="windowText" lastClr="000000"/>
                </a:solidFill>
              </a:endParaRPr>
            </a:p>
          </p:txBody>
        </p:sp>
        <p:sp>
          <p:nvSpPr>
            <p:cNvPr id="49" name="Freeform 65"/>
            <p:cNvSpPr>
              <a:spLocks noEditPoints="1"/>
            </p:cNvSpPr>
            <p:nvPr/>
          </p:nvSpPr>
          <p:spPr bwMode="auto">
            <a:xfrm>
              <a:off x="2649538" y="2673350"/>
              <a:ext cx="203200" cy="488950"/>
            </a:xfrm>
            <a:custGeom>
              <a:avLst/>
              <a:gdLst>
                <a:gd name="T0" fmla="*/ 128 w 128"/>
                <a:gd name="T1" fmla="*/ 308 h 308"/>
                <a:gd name="T2" fmla="*/ 128 w 128"/>
                <a:gd name="T3" fmla="*/ 0 h 308"/>
                <a:gd name="T4" fmla="*/ 102 w 128"/>
                <a:gd name="T5" fmla="*/ 0 h 308"/>
                <a:gd name="T6" fmla="*/ 102 w 128"/>
                <a:gd name="T7" fmla="*/ 14 h 308"/>
                <a:gd name="T8" fmla="*/ 102 w 128"/>
                <a:gd name="T9" fmla="*/ 14 h 308"/>
                <a:gd name="T10" fmla="*/ 80 w 128"/>
                <a:gd name="T11" fmla="*/ 16 h 308"/>
                <a:gd name="T12" fmla="*/ 62 w 128"/>
                <a:gd name="T13" fmla="*/ 22 h 308"/>
                <a:gd name="T14" fmla="*/ 46 w 128"/>
                <a:gd name="T15" fmla="*/ 30 h 308"/>
                <a:gd name="T16" fmla="*/ 34 w 128"/>
                <a:gd name="T17" fmla="*/ 40 h 308"/>
                <a:gd name="T18" fmla="*/ 34 w 128"/>
                <a:gd name="T19" fmla="*/ 40 h 308"/>
                <a:gd name="T20" fmla="*/ 24 w 128"/>
                <a:gd name="T21" fmla="*/ 50 h 308"/>
                <a:gd name="T22" fmla="*/ 16 w 128"/>
                <a:gd name="T23" fmla="*/ 64 h 308"/>
                <a:gd name="T24" fmla="*/ 12 w 128"/>
                <a:gd name="T25" fmla="*/ 78 h 308"/>
                <a:gd name="T26" fmla="*/ 10 w 128"/>
                <a:gd name="T27" fmla="*/ 94 h 308"/>
                <a:gd name="T28" fmla="*/ 10 w 128"/>
                <a:gd name="T29" fmla="*/ 94 h 308"/>
                <a:gd name="T30" fmla="*/ 12 w 128"/>
                <a:gd name="T31" fmla="*/ 106 h 308"/>
                <a:gd name="T32" fmla="*/ 14 w 128"/>
                <a:gd name="T33" fmla="*/ 116 h 308"/>
                <a:gd name="T34" fmla="*/ 18 w 128"/>
                <a:gd name="T35" fmla="*/ 126 h 308"/>
                <a:gd name="T36" fmla="*/ 22 w 128"/>
                <a:gd name="T37" fmla="*/ 134 h 308"/>
                <a:gd name="T38" fmla="*/ 22 w 128"/>
                <a:gd name="T39" fmla="*/ 134 h 308"/>
                <a:gd name="T40" fmla="*/ 34 w 128"/>
                <a:gd name="T41" fmla="*/ 150 h 308"/>
                <a:gd name="T42" fmla="*/ 42 w 128"/>
                <a:gd name="T43" fmla="*/ 154 h 308"/>
                <a:gd name="T44" fmla="*/ 50 w 128"/>
                <a:gd name="T45" fmla="*/ 158 h 308"/>
                <a:gd name="T46" fmla="*/ 50 w 128"/>
                <a:gd name="T47" fmla="*/ 158 h 308"/>
                <a:gd name="T48" fmla="*/ 70 w 128"/>
                <a:gd name="T49" fmla="*/ 168 h 308"/>
                <a:gd name="T50" fmla="*/ 102 w 128"/>
                <a:gd name="T51" fmla="*/ 176 h 308"/>
                <a:gd name="T52" fmla="*/ 102 w 128"/>
                <a:gd name="T53" fmla="*/ 242 h 308"/>
                <a:gd name="T54" fmla="*/ 102 w 128"/>
                <a:gd name="T55" fmla="*/ 242 h 308"/>
                <a:gd name="T56" fmla="*/ 90 w 128"/>
                <a:gd name="T57" fmla="*/ 236 h 308"/>
                <a:gd name="T58" fmla="*/ 84 w 128"/>
                <a:gd name="T59" fmla="*/ 228 h 308"/>
                <a:gd name="T60" fmla="*/ 84 w 128"/>
                <a:gd name="T61" fmla="*/ 228 h 308"/>
                <a:gd name="T62" fmla="*/ 78 w 128"/>
                <a:gd name="T63" fmla="*/ 218 h 308"/>
                <a:gd name="T64" fmla="*/ 74 w 128"/>
                <a:gd name="T65" fmla="*/ 202 h 308"/>
                <a:gd name="T66" fmla="*/ 0 w 128"/>
                <a:gd name="T67" fmla="*/ 210 h 308"/>
                <a:gd name="T68" fmla="*/ 0 w 128"/>
                <a:gd name="T69" fmla="*/ 210 h 308"/>
                <a:gd name="T70" fmla="*/ 4 w 128"/>
                <a:gd name="T71" fmla="*/ 228 h 308"/>
                <a:gd name="T72" fmla="*/ 10 w 128"/>
                <a:gd name="T73" fmla="*/ 242 h 308"/>
                <a:gd name="T74" fmla="*/ 10 w 128"/>
                <a:gd name="T75" fmla="*/ 242 h 308"/>
                <a:gd name="T76" fmla="*/ 18 w 128"/>
                <a:gd name="T77" fmla="*/ 254 h 308"/>
                <a:gd name="T78" fmla="*/ 28 w 128"/>
                <a:gd name="T79" fmla="*/ 266 h 308"/>
                <a:gd name="T80" fmla="*/ 28 w 128"/>
                <a:gd name="T81" fmla="*/ 266 h 308"/>
                <a:gd name="T82" fmla="*/ 42 w 128"/>
                <a:gd name="T83" fmla="*/ 276 h 308"/>
                <a:gd name="T84" fmla="*/ 58 w 128"/>
                <a:gd name="T85" fmla="*/ 284 h 308"/>
                <a:gd name="T86" fmla="*/ 58 w 128"/>
                <a:gd name="T87" fmla="*/ 284 h 308"/>
                <a:gd name="T88" fmla="*/ 78 w 128"/>
                <a:gd name="T89" fmla="*/ 288 h 308"/>
                <a:gd name="T90" fmla="*/ 102 w 128"/>
                <a:gd name="T91" fmla="*/ 292 h 308"/>
                <a:gd name="T92" fmla="*/ 102 w 128"/>
                <a:gd name="T93" fmla="*/ 308 h 308"/>
                <a:gd name="T94" fmla="*/ 128 w 128"/>
                <a:gd name="T95" fmla="*/ 308 h 308"/>
                <a:gd name="T96" fmla="*/ 86 w 128"/>
                <a:gd name="T97" fmla="*/ 100 h 308"/>
                <a:gd name="T98" fmla="*/ 86 w 128"/>
                <a:gd name="T99" fmla="*/ 100 h 308"/>
                <a:gd name="T100" fmla="*/ 82 w 128"/>
                <a:gd name="T101" fmla="*/ 92 h 308"/>
                <a:gd name="T102" fmla="*/ 80 w 128"/>
                <a:gd name="T103" fmla="*/ 86 h 308"/>
                <a:gd name="T104" fmla="*/ 80 w 128"/>
                <a:gd name="T105" fmla="*/ 86 h 308"/>
                <a:gd name="T106" fmla="*/ 82 w 128"/>
                <a:gd name="T107" fmla="*/ 78 h 308"/>
                <a:gd name="T108" fmla="*/ 86 w 128"/>
                <a:gd name="T109" fmla="*/ 72 h 308"/>
                <a:gd name="T110" fmla="*/ 86 w 128"/>
                <a:gd name="T111" fmla="*/ 72 h 308"/>
                <a:gd name="T112" fmla="*/ 92 w 128"/>
                <a:gd name="T113" fmla="*/ 66 h 308"/>
                <a:gd name="T114" fmla="*/ 102 w 128"/>
                <a:gd name="T115" fmla="*/ 62 h 308"/>
                <a:gd name="T116" fmla="*/ 102 w 128"/>
                <a:gd name="T117" fmla="*/ 110 h 308"/>
                <a:gd name="T118" fmla="*/ 102 w 128"/>
                <a:gd name="T119" fmla="*/ 110 h 308"/>
                <a:gd name="T120" fmla="*/ 92 w 128"/>
                <a:gd name="T121" fmla="*/ 106 h 308"/>
                <a:gd name="T122" fmla="*/ 86 w 128"/>
                <a:gd name="T123" fmla="*/ 100 h 308"/>
                <a:gd name="T124" fmla="*/ 86 w 128"/>
                <a:gd name="T125" fmla="*/ 100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8" h="308">
                  <a:moveTo>
                    <a:pt x="128" y="308"/>
                  </a:moveTo>
                  <a:lnTo>
                    <a:pt x="128" y="0"/>
                  </a:lnTo>
                  <a:lnTo>
                    <a:pt x="102" y="0"/>
                  </a:lnTo>
                  <a:lnTo>
                    <a:pt x="102" y="14"/>
                  </a:lnTo>
                  <a:lnTo>
                    <a:pt x="102" y="14"/>
                  </a:lnTo>
                  <a:lnTo>
                    <a:pt x="80" y="16"/>
                  </a:lnTo>
                  <a:lnTo>
                    <a:pt x="62" y="22"/>
                  </a:lnTo>
                  <a:lnTo>
                    <a:pt x="46" y="30"/>
                  </a:lnTo>
                  <a:lnTo>
                    <a:pt x="34" y="40"/>
                  </a:lnTo>
                  <a:lnTo>
                    <a:pt x="34" y="40"/>
                  </a:lnTo>
                  <a:lnTo>
                    <a:pt x="24" y="50"/>
                  </a:lnTo>
                  <a:lnTo>
                    <a:pt x="16" y="64"/>
                  </a:lnTo>
                  <a:lnTo>
                    <a:pt x="12" y="78"/>
                  </a:lnTo>
                  <a:lnTo>
                    <a:pt x="10" y="94"/>
                  </a:lnTo>
                  <a:lnTo>
                    <a:pt x="10" y="94"/>
                  </a:lnTo>
                  <a:lnTo>
                    <a:pt x="12" y="106"/>
                  </a:lnTo>
                  <a:lnTo>
                    <a:pt x="14" y="116"/>
                  </a:lnTo>
                  <a:lnTo>
                    <a:pt x="18" y="126"/>
                  </a:lnTo>
                  <a:lnTo>
                    <a:pt x="22" y="134"/>
                  </a:lnTo>
                  <a:lnTo>
                    <a:pt x="22" y="134"/>
                  </a:lnTo>
                  <a:lnTo>
                    <a:pt x="34" y="150"/>
                  </a:lnTo>
                  <a:lnTo>
                    <a:pt x="42" y="154"/>
                  </a:lnTo>
                  <a:lnTo>
                    <a:pt x="50" y="158"/>
                  </a:lnTo>
                  <a:lnTo>
                    <a:pt x="50" y="158"/>
                  </a:lnTo>
                  <a:lnTo>
                    <a:pt x="70" y="168"/>
                  </a:lnTo>
                  <a:lnTo>
                    <a:pt x="102" y="176"/>
                  </a:lnTo>
                  <a:lnTo>
                    <a:pt x="102" y="242"/>
                  </a:lnTo>
                  <a:lnTo>
                    <a:pt x="102" y="242"/>
                  </a:lnTo>
                  <a:lnTo>
                    <a:pt x="90" y="236"/>
                  </a:lnTo>
                  <a:lnTo>
                    <a:pt x="84" y="228"/>
                  </a:lnTo>
                  <a:lnTo>
                    <a:pt x="84" y="228"/>
                  </a:lnTo>
                  <a:lnTo>
                    <a:pt x="78" y="218"/>
                  </a:lnTo>
                  <a:lnTo>
                    <a:pt x="74" y="202"/>
                  </a:lnTo>
                  <a:lnTo>
                    <a:pt x="0" y="210"/>
                  </a:lnTo>
                  <a:lnTo>
                    <a:pt x="0" y="210"/>
                  </a:lnTo>
                  <a:lnTo>
                    <a:pt x="4" y="228"/>
                  </a:lnTo>
                  <a:lnTo>
                    <a:pt x="10" y="242"/>
                  </a:lnTo>
                  <a:lnTo>
                    <a:pt x="10" y="242"/>
                  </a:lnTo>
                  <a:lnTo>
                    <a:pt x="18" y="254"/>
                  </a:lnTo>
                  <a:lnTo>
                    <a:pt x="28" y="266"/>
                  </a:lnTo>
                  <a:lnTo>
                    <a:pt x="28" y="266"/>
                  </a:lnTo>
                  <a:lnTo>
                    <a:pt x="42" y="276"/>
                  </a:lnTo>
                  <a:lnTo>
                    <a:pt x="58" y="284"/>
                  </a:lnTo>
                  <a:lnTo>
                    <a:pt x="58" y="284"/>
                  </a:lnTo>
                  <a:lnTo>
                    <a:pt x="78" y="288"/>
                  </a:lnTo>
                  <a:lnTo>
                    <a:pt x="102" y="292"/>
                  </a:lnTo>
                  <a:lnTo>
                    <a:pt x="102" y="308"/>
                  </a:lnTo>
                  <a:lnTo>
                    <a:pt x="128" y="308"/>
                  </a:lnTo>
                  <a:close/>
                  <a:moveTo>
                    <a:pt x="86" y="100"/>
                  </a:moveTo>
                  <a:lnTo>
                    <a:pt x="86" y="100"/>
                  </a:lnTo>
                  <a:lnTo>
                    <a:pt x="82" y="92"/>
                  </a:lnTo>
                  <a:lnTo>
                    <a:pt x="80" y="86"/>
                  </a:lnTo>
                  <a:lnTo>
                    <a:pt x="80" y="86"/>
                  </a:lnTo>
                  <a:lnTo>
                    <a:pt x="82" y="78"/>
                  </a:lnTo>
                  <a:lnTo>
                    <a:pt x="86" y="72"/>
                  </a:lnTo>
                  <a:lnTo>
                    <a:pt x="86" y="72"/>
                  </a:lnTo>
                  <a:lnTo>
                    <a:pt x="92" y="66"/>
                  </a:lnTo>
                  <a:lnTo>
                    <a:pt x="102" y="62"/>
                  </a:lnTo>
                  <a:lnTo>
                    <a:pt x="102" y="110"/>
                  </a:lnTo>
                  <a:lnTo>
                    <a:pt x="102" y="110"/>
                  </a:lnTo>
                  <a:lnTo>
                    <a:pt x="92" y="106"/>
                  </a:lnTo>
                  <a:lnTo>
                    <a:pt x="86" y="100"/>
                  </a:lnTo>
                  <a:lnTo>
                    <a:pt x="86" y="100"/>
                  </a:lnTo>
                  <a:close/>
                </a:path>
              </a:pathLst>
            </a:custGeom>
            <a:grpFill/>
            <a:ln w="9525">
              <a:noFill/>
              <a:round/>
              <a:headEnd/>
              <a:tailEnd/>
            </a:ln>
            <a:extLst/>
          </p:spPr>
          <p:txBody>
            <a:bodyPr vert="horz" wrap="square" lIns="91440" tIns="45720" rIns="91440" bIns="45720" numCol="1" anchor="t" anchorCtr="0" compatLnSpc="1">
              <a:prstTxWarp prst="textNoShape">
                <a:avLst/>
              </a:prstTxWarp>
            </a:bodyPr>
            <a:lstStyle/>
            <a:p>
              <a:pPr defTabSz="914264"/>
              <a:endParaRPr lang="zh-CN" altLang="en-US" sz="1900" kern="0">
                <a:solidFill>
                  <a:sysClr val="windowText" lastClr="000000"/>
                </a:solidFill>
              </a:endParaRPr>
            </a:p>
          </p:txBody>
        </p:sp>
      </p:grpSp>
    </p:spTree>
    <p:extLst>
      <p:ext uri="{BB962C8B-B14F-4D97-AF65-F5344CB8AC3E}">
        <p14:creationId xmlns:p14="http://schemas.microsoft.com/office/powerpoint/2010/main" val="3552869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p:cTn id="7" dur="500" fill="hold"/>
                                        <p:tgtEl>
                                          <p:spTgt spid="46"/>
                                        </p:tgtEl>
                                        <p:attrNameLst>
                                          <p:attrName>ppt_w</p:attrName>
                                        </p:attrNameLst>
                                      </p:cBhvr>
                                      <p:tavLst>
                                        <p:tav tm="0">
                                          <p:val>
                                            <p:fltVal val="0"/>
                                          </p:val>
                                        </p:tav>
                                        <p:tav tm="100000">
                                          <p:val>
                                            <p:strVal val="#ppt_w"/>
                                          </p:val>
                                        </p:tav>
                                      </p:tavLst>
                                    </p:anim>
                                    <p:anim calcmode="lin" valueType="num">
                                      <p:cBhvr>
                                        <p:cTn id="8" dur="500" fill="hold"/>
                                        <p:tgtEl>
                                          <p:spTgt spid="46"/>
                                        </p:tgtEl>
                                        <p:attrNameLst>
                                          <p:attrName>ppt_h</p:attrName>
                                        </p:attrNameLst>
                                      </p:cBhvr>
                                      <p:tavLst>
                                        <p:tav tm="0">
                                          <p:val>
                                            <p:fltVal val="0"/>
                                          </p:val>
                                        </p:tav>
                                        <p:tav tm="100000">
                                          <p:val>
                                            <p:strVal val="#ppt_h"/>
                                          </p:val>
                                        </p:tav>
                                      </p:tavLst>
                                    </p:anim>
                                    <p:animEffect transition="in" filter="fade">
                                      <p:cBhvr>
                                        <p:cTn id="9"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群組 2"/>
          <p:cNvGrpSpPr/>
          <p:nvPr/>
        </p:nvGrpSpPr>
        <p:grpSpPr>
          <a:xfrm>
            <a:off x="145858" y="275512"/>
            <a:ext cx="3996267" cy="914400"/>
            <a:chOff x="8349927" y="162485"/>
            <a:chExt cx="3996267" cy="914400"/>
          </a:xfrm>
        </p:grpSpPr>
        <p:pic>
          <p:nvPicPr>
            <p:cNvPr id="4" name="圖片 3"/>
            <p:cNvPicPr>
              <a:picLocks noChangeAspect="1"/>
            </p:cNvPicPr>
            <p:nvPr/>
          </p:nvPicPr>
          <p:blipFill>
            <a:blip r:embed="rId2"/>
            <a:stretch>
              <a:fillRect/>
            </a:stretch>
          </p:blipFill>
          <p:spPr>
            <a:xfrm>
              <a:off x="8349927" y="162485"/>
              <a:ext cx="3996267" cy="914400"/>
            </a:xfrm>
            <a:prstGeom prst="rect">
              <a:avLst/>
            </a:prstGeom>
          </p:spPr>
        </p:pic>
        <p:sp>
          <p:nvSpPr>
            <p:cNvPr id="5" name="文字方塊 4"/>
            <p:cNvSpPr txBox="1"/>
            <p:nvPr/>
          </p:nvSpPr>
          <p:spPr>
            <a:xfrm>
              <a:off x="9140000" y="239101"/>
              <a:ext cx="2926206" cy="461665"/>
            </a:xfrm>
            <a:prstGeom prst="rect">
              <a:avLst/>
            </a:prstGeom>
            <a:noFill/>
          </p:spPr>
          <p:txBody>
            <a:bodyPr wrap="square" rtlCol="0">
              <a:spAutoFit/>
            </a:bodyPr>
            <a:lstStyle/>
            <a:p>
              <a:pPr algn="dist"/>
              <a:r>
                <a:rPr kumimoji="1" lang="zh-TW" altLang="en-US" sz="2400" dirty="0">
                  <a:solidFill>
                    <a:schemeClr val="bg1"/>
                  </a:solidFill>
                  <a:latin typeface="微軟正黑體" panose="020B0604030504040204" pitchFamily="34" charset="-120"/>
                  <a:ea typeface="微軟正黑體" panose="020B0604030504040204" pitchFamily="34" charset="-120"/>
                  <a:cs typeface="DFMingBold-B5"/>
                </a:rPr>
                <a:t>預算編列原則</a:t>
              </a:r>
              <a:r>
                <a:rPr kumimoji="1" lang="en-US" altLang="zh-TW" sz="2400" dirty="0">
                  <a:solidFill>
                    <a:schemeClr val="bg1"/>
                  </a:solidFill>
                  <a:latin typeface="微軟正黑體" panose="020B0604030504040204" pitchFamily="34" charset="-120"/>
                  <a:ea typeface="微軟正黑體" panose="020B0604030504040204" pitchFamily="34" charset="-120"/>
                  <a:cs typeface="DFMingBold-B5"/>
                </a:rPr>
                <a:t>-</a:t>
              </a:r>
              <a:r>
                <a:rPr kumimoji="1" lang="zh-TW" altLang="en-US" sz="2400" dirty="0">
                  <a:solidFill>
                    <a:schemeClr val="bg1"/>
                  </a:solidFill>
                  <a:latin typeface="微軟正黑體" panose="020B0604030504040204" pitchFamily="34" charset="-120"/>
                  <a:ea typeface="微軟正黑體" panose="020B0604030504040204" pitchFamily="34" charset="-120"/>
                  <a:cs typeface="DFMingBold-B5"/>
                </a:rPr>
                <a:t>收入</a:t>
              </a:r>
            </a:p>
          </p:txBody>
        </p:sp>
      </p:grpSp>
      <p:graphicFrame>
        <p:nvGraphicFramePr>
          <p:cNvPr id="7" name="表格 6"/>
          <p:cNvGraphicFramePr>
            <a:graphicFrameLocks noGrp="1"/>
          </p:cNvGraphicFramePr>
          <p:nvPr>
            <p:extLst>
              <p:ext uri="{D42A27DB-BD31-4B8C-83A1-F6EECF244321}">
                <p14:modId xmlns:p14="http://schemas.microsoft.com/office/powerpoint/2010/main" val="1773349124"/>
              </p:ext>
            </p:extLst>
          </p:nvPr>
        </p:nvGraphicFramePr>
        <p:xfrm>
          <a:off x="935931" y="1015723"/>
          <a:ext cx="10378064" cy="5480610"/>
        </p:xfrm>
        <a:graphic>
          <a:graphicData uri="http://schemas.openxmlformats.org/drawingml/2006/table">
            <a:tbl>
              <a:tblPr firstRow="1" bandRow="1">
                <a:tableStyleId>{21E4AEA4-8DFA-4A89-87EB-49C32662AFE0}</a:tableStyleId>
              </a:tblPr>
              <a:tblGrid>
                <a:gridCol w="2045020">
                  <a:extLst>
                    <a:ext uri="{9D8B030D-6E8A-4147-A177-3AD203B41FA5}">
                      <a16:colId xmlns:a16="http://schemas.microsoft.com/office/drawing/2014/main" val="20000"/>
                    </a:ext>
                  </a:extLst>
                </a:gridCol>
                <a:gridCol w="4197680">
                  <a:extLst>
                    <a:ext uri="{9D8B030D-6E8A-4147-A177-3AD203B41FA5}">
                      <a16:colId xmlns:a16="http://schemas.microsoft.com/office/drawing/2014/main" val="20001"/>
                    </a:ext>
                  </a:extLst>
                </a:gridCol>
                <a:gridCol w="4135364">
                  <a:extLst>
                    <a:ext uri="{9D8B030D-6E8A-4147-A177-3AD203B41FA5}">
                      <a16:colId xmlns:a16="http://schemas.microsoft.com/office/drawing/2014/main" val="3063439471"/>
                    </a:ext>
                  </a:extLst>
                </a:gridCol>
              </a:tblGrid>
              <a:tr h="547880">
                <a:tc>
                  <a:txBody>
                    <a:bodyPr/>
                    <a:lstStyle/>
                    <a:p>
                      <a:pPr algn="ct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會計項目</a:t>
                      </a:r>
                    </a:p>
                  </a:txBody>
                  <a:tcPr marT="45722" marB="45722"/>
                </a:tc>
                <a:tc>
                  <a:txBody>
                    <a:bodyPr/>
                    <a:lstStyle/>
                    <a:p>
                      <a:pPr marL="0" indent="0" algn="ctr"/>
                      <a:r>
                        <a:rPr lang="zh-HK" altLang="zh-TW" sz="2800" spc="-400" baseline="0" dirty="0">
                          <a:effectLst/>
                          <a:latin typeface="Times New Roman" panose="02020603050405020304" pitchFamily="18" charset="0"/>
                          <a:ea typeface="標楷體" panose="03000509000000000000" pitchFamily="65" charset="-120"/>
                          <a:cs typeface="Times New Roman" panose="02020603050405020304" pitchFamily="18" charset="0"/>
                        </a:rPr>
                        <a:t>學院</a:t>
                      </a:r>
                      <a:r>
                        <a:rPr lang="zh-HK" altLang="en-US" sz="2800" spc="-400" baseline="0" dirty="0">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2800" spc="-400" baseline="0" dirty="0">
                          <a:effectLst/>
                          <a:latin typeface="Times New Roman" panose="02020603050405020304" pitchFamily="18" charset="0"/>
                          <a:ea typeface="標楷體" panose="03000509000000000000" pitchFamily="65" charset="-120"/>
                          <a:cs typeface="Times New Roman" panose="02020603050405020304" pitchFamily="18" charset="0"/>
                        </a:rPr>
                        <a:t>全人中心、</a:t>
                      </a:r>
                      <a:r>
                        <a:rPr lang="zh-HK" altLang="zh-TW" sz="2800" spc="-400" baseline="0" dirty="0">
                          <a:effectLst/>
                          <a:latin typeface="Times New Roman" panose="02020603050405020304" pitchFamily="18" charset="0"/>
                          <a:ea typeface="標楷體" panose="03000509000000000000" pitchFamily="65" charset="-120"/>
                          <a:cs typeface="Times New Roman" panose="02020603050405020304" pitchFamily="18" charset="0"/>
                        </a:rPr>
                        <a:t>進修部</a:t>
                      </a:r>
                      <a:endParaRPr lang="zh-TW" altLang="en-US" sz="2800" spc="-400" baseline="0" dirty="0">
                        <a:latin typeface="Times New Roman" panose="02020603050405020304" pitchFamily="18" charset="0"/>
                        <a:ea typeface="標楷體" panose="03000509000000000000" pitchFamily="65" charset="-120"/>
                        <a:cs typeface="Times New Roman" panose="02020603050405020304" pitchFamily="18" charset="0"/>
                      </a:endParaRPr>
                    </a:p>
                  </a:txBody>
                  <a:tcPr marT="45722" marB="45722"/>
                </a:tc>
                <a:tc>
                  <a:txBody>
                    <a:bodyPr/>
                    <a:lstStyle/>
                    <a:p>
                      <a:pPr algn="ctr"/>
                      <a:r>
                        <a:rPr lang="zh-HK" altLang="zh-TW" sz="2800" dirty="0">
                          <a:effectLst/>
                          <a:latin typeface="Times New Roman" panose="02020603050405020304" pitchFamily="18" charset="0"/>
                          <a:ea typeface="標楷體" panose="03000509000000000000" pitchFamily="65" charset="-120"/>
                          <a:cs typeface="Times New Roman" panose="02020603050405020304" pitchFamily="18" charset="0"/>
                        </a:rPr>
                        <a:t>行政</a:t>
                      </a:r>
                      <a:r>
                        <a:rPr lang="zh-TW" altLang="en-US" sz="2800" dirty="0">
                          <a:effectLst/>
                          <a:latin typeface="Times New Roman" panose="02020603050405020304" pitchFamily="18" charset="0"/>
                          <a:ea typeface="標楷體" panose="03000509000000000000" pitchFamily="65" charset="-120"/>
                          <a:cs typeface="Times New Roman" panose="02020603050405020304" pitchFamily="18" charset="0"/>
                        </a:rPr>
                        <a:t>、</a:t>
                      </a:r>
                      <a:r>
                        <a:rPr lang="zh-HK" altLang="zh-TW" sz="2800" dirty="0">
                          <a:effectLst/>
                          <a:latin typeface="Times New Roman" panose="02020603050405020304" pitchFamily="18" charset="0"/>
                          <a:ea typeface="標楷體" panose="03000509000000000000" pitchFamily="65" charset="-120"/>
                          <a:cs typeface="Times New Roman" panose="02020603050405020304" pitchFamily="18" charset="0"/>
                        </a:rPr>
                        <a:t>使命單位</a:t>
                      </a: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a:txBody>
                  <a:tcPr marT="45722" marB="45722"/>
                </a:tc>
                <a:extLst>
                  <a:ext uri="{0D108BD9-81ED-4DB2-BD59-A6C34878D82A}">
                    <a16:rowId xmlns:a16="http://schemas.microsoft.com/office/drawing/2014/main" val="10000"/>
                  </a:ext>
                </a:extLst>
              </a:tr>
              <a:tr h="3024272">
                <a:tc>
                  <a:txBody>
                    <a:bodyPr/>
                    <a:lstStyle/>
                    <a:p>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學雜費收入</a:t>
                      </a:r>
                    </a:p>
                  </a:txBody>
                  <a:tcPr marT="45722" marB="45722"/>
                </a:tc>
                <a:tc>
                  <a:txBody>
                    <a:bodyPr/>
                    <a:lstStyle/>
                    <a:p>
                      <a:pPr marL="269875" indent="-269875" algn="just">
                        <a:buFont typeface="+mj-lt"/>
                        <a:buAutoNum type="arabicPeriod"/>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參考</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111</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學年度學雜費決算數及</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112</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學年度第一學期實際數編列，由系統帶入；新增系所以</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112</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學年度學雜費收費標準編列。</a:t>
                      </a:r>
                    </a:p>
                    <a:p>
                      <a:pPr marL="269875" marR="0" indent="-269875" algn="just" defTabSz="914400" rtl="0" eaLnBrk="1" fontAlgn="auto" latinLnBrk="0" hangingPunct="1">
                        <a:lnSpc>
                          <a:spcPct val="100000"/>
                        </a:lnSpc>
                        <a:spcBef>
                          <a:spcPts val="0"/>
                        </a:spcBef>
                        <a:spcAft>
                          <a:spcPts val="0"/>
                        </a:spcAft>
                        <a:buClrTx/>
                        <a:buSzTx/>
                        <a:buFont typeface="+mj-lt"/>
                        <a:buAutoNum type="arabicPeriod"/>
                        <a:tabLst/>
                        <a:defRPr/>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輔幼中心依預估學生數及收費標準編列。</a:t>
                      </a:r>
                      <a:endParaRPr lang="zh-TW" altLang="en-US" sz="24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22" marB="45722"/>
                </a:tc>
                <a:tc>
                  <a:txBody>
                    <a:bodyPr/>
                    <a:lstStyle/>
                    <a:p>
                      <a:pPr marL="269875" marR="0" indent="-269875" algn="l" defTabSz="914400" rtl="0" eaLnBrk="1" fontAlgn="auto" latinLnBrk="0" hangingPunct="1">
                        <a:lnSpc>
                          <a:spcPct val="100000"/>
                        </a:lnSpc>
                        <a:spcBef>
                          <a:spcPts val="0"/>
                        </a:spcBef>
                        <a:spcAft>
                          <a:spcPts val="0"/>
                        </a:spcAft>
                        <a:buClrTx/>
                        <a:buSzTx/>
                        <a:buFont typeface="+mj-lt"/>
                        <a:buAutoNum type="arabicPeriod"/>
                        <a:tabLst/>
                        <a:defRPr/>
                      </a:pPr>
                      <a:r>
                        <a:rPr lang="zh-TW" altLang="zh-TW" sz="2400" kern="100" dirty="0">
                          <a:effectLst/>
                          <a:latin typeface="Times New Roman" panose="02020603050405020304" pitchFamily="18" charset="0"/>
                          <a:ea typeface="標楷體" panose="03000509000000000000" pitchFamily="65" charset="-120"/>
                          <a:cs typeface="Times New Roman" panose="02020603050405020304" pitchFamily="18" charset="0"/>
                        </a:rPr>
                        <a:t>教務處依預估暑修人數編列暑修學分費（學分學雜費）收入。</a:t>
                      </a:r>
                      <a:endParaRPr lang="zh-TW" altLang="en-US" sz="2400" dirty="0">
                        <a:latin typeface="Times New Roman" panose="02020603050405020304" pitchFamily="18" charset="0"/>
                        <a:ea typeface="標楷體" panose="03000509000000000000" pitchFamily="65" charset="-120"/>
                        <a:cs typeface="Times New Roman" panose="02020603050405020304" pitchFamily="18" charset="0"/>
                      </a:endParaRPr>
                    </a:p>
                    <a:p>
                      <a:pPr marL="269875" indent="-269875">
                        <a:buFont typeface="+mj-lt"/>
                        <a:buAutoNum type="arabicPeriod"/>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華語文中心依預估學生數及收費標準編列。</a:t>
                      </a:r>
                      <a:endParaRPr lang="en-US" altLang="zh-TW" sz="2400" dirty="0">
                        <a:latin typeface="Times New Roman" panose="02020603050405020304" pitchFamily="18" charset="0"/>
                        <a:ea typeface="標楷體" panose="03000509000000000000" pitchFamily="65" charset="-120"/>
                        <a:cs typeface="Times New Roman" panose="02020603050405020304" pitchFamily="18" charset="0"/>
                      </a:endParaRPr>
                    </a:p>
                    <a:p>
                      <a:pPr marL="0" indent="0">
                        <a:buFont typeface="Wingdings" panose="05000000000000000000" pitchFamily="2" charset="2"/>
                        <a:buNone/>
                      </a:pPr>
                      <a:endParaRPr lang="zh-TW" altLang="en-US" sz="2400" b="1" dirty="0">
                        <a:solidFill>
                          <a:srgbClr val="0033CC"/>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722" marB="45722"/>
                </a:tc>
                <a:extLst>
                  <a:ext uri="{0D108BD9-81ED-4DB2-BD59-A6C34878D82A}">
                    <a16:rowId xmlns:a16="http://schemas.microsoft.com/office/drawing/2014/main" val="10001"/>
                  </a:ext>
                </a:extLst>
              </a:tr>
              <a:tr h="983654">
                <a:tc>
                  <a:txBody>
                    <a:bodyPr/>
                    <a:lstStyle/>
                    <a:p>
                      <a:r>
                        <a:rPr lang="zh-TW" altLang="en-US" sz="2400" spc="0" baseline="0" dirty="0">
                          <a:latin typeface="Times New Roman" panose="02020603050405020304" pitchFamily="18" charset="0"/>
                          <a:ea typeface="標楷體" panose="03000509000000000000" pitchFamily="65" charset="-120"/>
                          <a:cs typeface="Times New Roman" panose="02020603050405020304" pitchFamily="18" charset="0"/>
                        </a:rPr>
                        <a:t>推廣教育收入</a:t>
                      </a:r>
                    </a:p>
                  </a:txBody>
                  <a:tcPr marT="45722" marB="45722"/>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zh-TW" sz="2400" kern="100" dirty="0">
                          <a:effectLst/>
                          <a:latin typeface="Times New Roman" panose="02020603050405020304" pitchFamily="18" charset="0"/>
                          <a:ea typeface="微軟正黑體" panose="020B0604030504040204" pitchFamily="34" charset="-120"/>
                          <a:cs typeface="Times New Roman" panose="02020603050405020304" pitchFamily="18" charset="0"/>
                        </a:rPr>
                        <a:t>N/A</a:t>
                      </a:r>
                      <a:endParaRPr lang="zh-TW" altLang="zh-TW" sz="2400" kern="100" dirty="0">
                        <a:effectLst/>
                        <a:latin typeface="Times New Roman" panose="02020603050405020304" pitchFamily="18" charset="0"/>
                        <a:ea typeface="微軟正黑體" panose="020B0604030504040204" pitchFamily="34" charset="-120"/>
                        <a:cs typeface="Times New Roman" panose="02020603050405020304" pitchFamily="18" charset="0"/>
                      </a:endParaRPr>
                    </a:p>
                    <a:p>
                      <a:endParaRPr lang="zh-TW" altLang="en-US" sz="2400" dirty="0">
                        <a:latin typeface="Times New Roman" panose="02020603050405020304" pitchFamily="18" charset="0"/>
                        <a:ea typeface="標楷體" panose="03000509000000000000" pitchFamily="65" charset="-120"/>
                        <a:cs typeface="Times New Roman" panose="02020603050405020304" pitchFamily="18" charset="0"/>
                      </a:endParaRPr>
                    </a:p>
                  </a:txBody>
                  <a:tcPr marT="45722" marB="4572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2400" kern="100" dirty="0">
                          <a:effectLst/>
                          <a:latin typeface="Times New Roman" panose="02020603050405020304" pitchFamily="18" charset="0"/>
                          <a:ea typeface="標楷體" panose="03000509000000000000" pitchFamily="65" charset="-120"/>
                          <a:cs typeface="Times New Roman" panose="02020603050405020304" pitchFamily="18" charset="0"/>
                        </a:rPr>
                        <a:t>由推廣教育中心依</a:t>
                      </a:r>
                      <a:r>
                        <a:rPr lang="en-US" altLang="zh-TW" sz="2400" kern="100" dirty="0">
                          <a:effectLst/>
                          <a:latin typeface="Times New Roman" panose="02020603050405020304" pitchFamily="18" charset="0"/>
                          <a:ea typeface="標楷體" panose="03000509000000000000" pitchFamily="65" charset="-120"/>
                          <a:cs typeface="Times New Roman" panose="02020603050405020304" pitchFamily="18" charset="0"/>
                        </a:rPr>
                        <a:t>113</a:t>
                      </a:r>
                      <a:r>
                        <a:rPr lang="zh-TW" altLang="zh-TW" sz="2400" kern="100" dirty="0">
                          <a:effectLst/>
                          <a:latin typeface="Times New Roman" panose="02020603050405020304" pitchFamily="18" charset="0"/>
                          <a:ea typeface="標楷體" panose="03000509000000000000" pitchFamily="65" charset="-120"/>
                          <a:cs typeface="Times New Roman" panose="02020603050405020304" pitchFamily="18" charset="0"/>
                        </a:rPr>
                        <a:t>學年度展業規劃估算。</a:t>
                      </a:r>
                      <a:endParaRPr lang="zh-TW" altLang="en-US" sz="2400" dirty="0">
                        <a:latin typeface="Times New Roman" panose="02020603050405020304" pitchFamily="18" charset="0"/>
                        <a:ea typeface="標楷體" panose="03000509000000000000" pitchFamily="65" charset="-120"/>
                        <a:cs typeface="Times New Roman" panose="02020603050405020304" pitchFamily="18" charset="0"/>
                      </a:endParaRPr>
                    </a:p>
                  </a:txBody>
                  <a:tcPr marT="45722" marB="45722"/>
                </a:tc>
                <a:extLst>
                  <a:ext uri="{0D108BD9-81ED-4DB2-BD59-A6C34878D82A}">
                    <a16:rowId xmlns:a16="http://schemas.microsoft.com/office/drawing/2014/main" val="10002"/>
                  </a:ext>
                </a:extLst>
              </a:tr>
              <a:tr h="924804">
                <a:tc>
                  <a:txBody>
                    <a:bodyPr/>
                    <a:lstStyle/>
                    <a:p>
                      <a:r>
                        <a:rPr lang="zh-TW" altLang="en-US" sz="2400" spc="0" baseline="0" dirty="0">
                          <a:latin typeface="Times New Roman" panose="02020603050405020304" pitchFamily="18" charset="0"/>
                          <a:ea typeface="標楷體" panose="03000509000000000000" pitchFamily="65" charset="-120"/>
                          <a:cs typeface="Times New Roman" panose="02020603050405020304" pitchFamily="18" charset="0"/>
                        </a:rPr>
                        <a:t>產學合作收入</a:t>
                      </a:r>
                    </a:p>
                  </a:txBody>
                  <a:tcPr marT="45722" marB="45722"/>
                </a:tc>
                <a:tc gridSpan="2">
                  <a:txBody>
                    <a:bodyPr/>
                    <a:lstStyle/>
                    <a:p>
                      <a:pPr marL="0" indent="0" algn="just">
                        <a:lnSpc>
                          <a:spcPts val="2600"/>
                        </a:lnSpc>
                        <a:spcAft>
                          <a:spcPts val="0"/>
                        </a:spcAft>
                      </a:pPr>
                      <a:r>
                        <a:rPr lang="zh-TW" altLang="zh-TW" sz="2400" kern="100" dirty="0">
                          <a:effectLst/>
                          <a:latin typeface="Times New Roman" panose="02020603050405020304" pitchFamily="18" charset="0"/>
                          <a:ea typeface="標楷體" panose="03000509000000000000" pitchFamily="65" charset="-120"/>
                          <a:cs typeface="Times New Roman" panose="02020603050405020304" pitchFamily="18" charset="0"/>
                        </a:rPr>
                        <a:t>各業務單位預估</a:t>
                      </a:r>
                      <a:r>
                        <a:rPr lang="en-US" altLang="zh-TW" sz="2400" kern="100" dirty="0">
                          <a:effectLst/>
                          <a:latin typeface="Times New Roman" panose="02020603050405020304" pitchFamily="18" charset="0"/>
                          <a:ea typeface="標楷體" panose="03000509000000000000" pitchFamily="65" charset="-120"/>
                          <a:cs typeface="Times New Roman" panose="02020603050405020304" pitchFamily="18" charset="0"/>
                        </a:rPr>
                        <a:t>113</a:t>
                      </a:r>
                      <a:r>
                        <a:rPr lang="zh-TW" altLang="zh-TW" sz="2400" kern="100" dirty="0">
                          <a:effectLst/>
                          <a:latin typeface="Times New Roman" panose="02020603050405020304" pitchFamily="18" charset="0"/>
                          <a:ea typeface="標楷體" panose="03000509000000000000" pitchFamily="65" charset="-120"/>
                          <a:cs typeface="Times New Roman" panose="02020603050405020304" pitchFamily="18" charset="0"/>
                        </a:rPr>
                        <a:t>學年度與政府機關、事業機構、民間團體</a:t>
                      </a:r>
                      <a:endParaRPr lang="en-US" altLang="zh-TW" sz="2400" kern="100" dirty="0">
                        <a:effectLst/>
                        <a:latin typeface="Times New Roman" panose="02020603050405020304" pitchFamily="18" charset="0"/>
                        <a:ea typeface="標楷體" panose="03000509000000000000" pitchFamily="65" charset="-120"/>
                        <a:cs typeface="Times New Roman" panose="02020603050405020304" pitchFamily="18" charset="0"/>
                      </a:endParaRPr>
                    </a:p>
                    <a:p>
                      <a:pPr marL="0" indent="0" algn="just">
                        <a:lnSpc>
                          <a:spcPts val="2600"/>
                        </a:lnSpc>
                        <a:spcAft>
                          <a:spcPts val="0"/>
                        </a:spcAft>
                      </a:pPr>
                      <a:r>
                        <a:rPr lang="zh-TW" altLang="zh-TW" sz="2400" kern="100" dirty="0">
                          <a:effectLst/>
                          <a:latin typeface="Times New Roman" panose="02020603050405020304" pitchFamily="18" charset="0"/>
                          <a:ea typeface="標楷體" panose="03000509000000000000" pitchFamily="65" charset="-120"/>
                          <a:cs typeface="Times New Roman" panose="02020603050405020304" pitchFamily="18" charset="0"/>
                        </a:rPr>
                        <a:t>、學術研究機構等合作，所收取之費用。</a:t>
                      </a:r>
                    </a:p>
                  </a:txBody>
                  <a:tcPr marT="45722" marB="45722" anchor="ctr"/>
                </a:tc>
                <a:tc hMerge="1">
                  <a:txBody>
                    <a:bodyPr/>
                    <a:lstStyle/>
                    <a:p>
                      <a:pPr marL="0" indent="0" algn="just">
                        <a:lnSpc>
                          <a:spcPts val="2600"/>
                        </a:lnSpc>
                        <a:spcAft>
                          <a:spcPts val="0"/>
                        </a:spcAft>
                      </a:pPr>
                      <a:endParaRPr lang="zh-TW" altLang="zh-TW" sz="2400" kern="100" dirty="0">
                        <a:effectLst/>
                        <a:latin typeface="Times New Roman" panose="02020603050405020304" pitchFamily="18" charset="0"/>
                        <a:ea typeface="標楷體" panose="03000509000000000000" pitchFamily="65" charset="-120"/>
                      </a:endParaRPr>
                    </a:p>
                  </a:txBody>
                  <a:tcPr marT="45722" marB="45722" anchor="ctr"/>
                </a:tc>
                <a:extLst>
                  <a:ext uri="{0D108BD9-81ED-4DB2-BD59-A6C34878D82A}">
                    <a16:rowId xmlns:a16="http://schemas.microsoft.com/office/drawing/2014/main" val="10003"/>
                  </a:ext>
                </a:extLst>
              </a:tr>
            </a:tbl>
          </a:graphicData>
        </a:graphic>
      </p:graphicFrame>
      <p:sp>
        <p:nvSpPr>
          <p:cNvPr id="6" name="投影片編號版面配置區 5"/>
          <p:cNvSpPr>
            <a:spLocks noGrp="1"/>
          </p:cNvSpPr>
          <p:nvPr>
            <p:ph type="sldNum" sz="quarter" idx="12"/>
          </p:nvPr>
        </p:nvSpPr>
        <p:spPr/>
        <p:txBody>
          <a:bodyPr/>
          <a:lstStyle/>
          <a:p>
            <a:fld id="{49F25161-6D8E-664C-90FD-DD969A813E5B}" type="slidenum">
              <a:rPr kumimoji="1" lang="zh-TW" altLang="en-US" smtClean="0"/>
              <a:t>7</a:t>
            </a:fld>
            <a:endParaRPr kumimoji="1" lang="zh-TW" altLang="en-US"/>
          </a:p>
        </p:txBody>
      </p:sp>
    </p:spTree>
    <p:extLst>
      <p:ext uri="{BB962C8B-B14F-4D97-AF65-F5344CB8AC3E}">
        <p14:creationId xmlns:p14="http://schemas.microsoft.com/office/powerpoint/2010/main" val="2070690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群組 2"/>
          <p:cNvGrpSpPr/>
          <p:nvPr/>
        </p:nvGrpSpPr>
        <p:grpSpPr>
          <a:xfrm>
            <a:off x="145858" y="275512"/>
            <a:ext cx="3996267" cy="914400"/>
            <a:chOff x="8349927" y="162485"/>
            <a:chExt cx="3996267" cy="914400"/>
          </a:xfrm>
        </p:grpSpPr>
        <p:pic>
          <p:nvPicPr>
            <p:cNvPr id="4" name="圖片 3"/>
            <p:cNvPicPr>
              <a:picLocks noChangeAspect="1"/>
            </p:cNvPicPr>
            <p:nvPr/>
          </p:nvPicPr>
          <p:blipFill>
            <a:blip r:embed="rId2"/>
            <a:stretch>
              <a:fillRect/>
            </a:stretch>
          </p:blipFill>
          <p:spPr>
            <a:xfrm>
              <a:off x="8349927" y="162485"/>
              <a:ext cx="3996267" cy="914400"/>
            </a:xfrm>
            <a:prstGeom prst="rect">
              <a:avLst/>
            </a:prstGeom>
          </p:spPr>
        </p:pic>
        <p:sp>
          <p:nvSpPr>
            <p:cNvPr id="5" name="文字方塊 4"/>
            <p:cNvSpPr txBox="1"/>
            <p:nvPr/>
          </p:nvSpPr>
          <p:spPr>
            <a:xfrm>
              <a:off x="9140000" y="239101"/>
              <a:ext cx="2926206" cy="461665"/>
            </a:xfrm>
            <a:prstGeom prst="rect">
              <a:avLst/>
            </a:prstGeom>
            <a:noFill/>
          </p:spPr>
          <p:txBody>
            <a:bodyPr wrap="square" rtlCol="0">
              <a:spAutoFit/>
            </a:bodyPr>
            <a:lstStyle/>
            <a:p>
              <a:pPr algn="dist"/>
              <a:r>
                <a:rPr kumimoji="1" lang="zh-TW" altLang="en-US" sz="2400" dirty="0">
                  <a:solidFill>
                    <a:schemeClr val="bg1"/>
                  </a:solidFill>
                  <a:latin typeface="微軟正黑體" panose="020B0604030504040204" pitchFamily="34" charset="-120"/>
                  <a:ea typeface="微軟正黑體" panose="020B0604030504040204" pitchFamily="34" charset="-120"/>
                  <a:cs typeface="DFMingBold-B5"/>
                </a:rPr>
                <a:t>預算編列原則</a:t>
              </a:r>
              <a:r>
                <a:rPr kumimoji="1" lang="en-US" altLang="zh-TW" sz="2400" dirty="0">
                  <a:solidFill>
                    <a:schemeClr val="bg1"/>
                  </a:solidFill>
                  <a:latin typeface="微軟正黑體" panose="020B0604030504040204" pitchFamily="34" charset="-120"/>
                  <a:ea typeface="微軟正黑體" panose="020B0604030504040204" pitchFamily="34" charset="-120"/>
                  <a:cs typeface="DFMingBold-B5"/>
                </a:rPr>
                <a:t>-</a:t>
              </a:r>
              <a:r>
                <a:rPr kumimoji="1" lang="zh-TW" altLang="en-US" sz="2400" dirty="0">
                  <a:solidFill>
                    <a:schemeClr val="bg1"/>
                  </a:solidFill>
                  <a:latin typeface="微軟正黑體" panose="020B0604030504040204" pitchFamily="34" charset="-120"/>
                  <a:ea typeface="微軟正黑體" panose="020B0604030504040204" pitchFamily="34" charset="-120"/>
                  <a:cs typeface="DFMingBold-B5"/>
                </a:rPr>
                <a:t>收入</a:t>
              </a:r>
            </a:p>
          </p:txBody>
        </p:sp>
      </p:grpSp>
      <p:graphicFrame>
        <p:nvGraphicFramePr>
          <p:cNvPr id="8" name="表格 7"/>
          <p:cNvGraphicFramePr>
            <a:graphicFrameLocks noGrp="1"/>
          </p:cNvGraphicFramePr>
          <p:nvPr>
            <p:extLst>
              <p:ext uri="{D42A27DB-BD31-4B8C-83A1-F6EECF244321}">
                <p14:modId xmlns:p14="http://schemas.microsoft.com/office/powerpoint/2010/main" val="3000288703"/>
              </p:ext>
            </p:extLst>
          </p:nvPr>
        </p:nvGraphicFramePr>
        <p:xfrm>
          <a:off x="935931" y="1051774"/>
          <a:ext cx="10077812" cy="5173664"/>
        </p:xfrm>
        <a:graphic>
          <a:graphicData uri="http://schemas.openxmlformats.org/drawingml/2006/table">
            <a:tbl>
              <a:tblPr firstRow="1" bandRow="1">
                <a:tableStyleId>{21E4AEA4-8DFA-4A89-87EB-49C32662AFE0}</a:tableStyleId>
              </a:tblPr>
              <a:tblGrid>
                <a:gridCol w="1932872">
                  <a:extLst>
                    <a:ext uri="{9D8B030D-6E8A-4147-A177-3AD203B41FA5}">
                      <a16:colId xmlns:a16="http://schemas.microsoft.com/office/drawing/2014/main" val="20000"/>
                    </a:ext>
                  </a:extLst>
                </a:gridCol>
                <a:gridCol w="4136218">
                  <a:extLst>
                    <a:ext uri="{9D8B030D-6E8A-4147-A177-3AD203B41FA5}">
                      <a16:colId xmlns:a16="http://schemas.microsoft.com/office/drawing/2014/main" val="20001"/>
                    </a:ext>
                  </a:extLst>
                </a:gridCol>
                <a:gridCol w="4008722">
                  <a:extLst>
                    <a:ext uri="{9D8B030D-6E8A-4147-A177-3AD203B41FA5}">
                      <a16:colId xmlns:a16="http://schemas.microsoft.com/office/drawing/2014/main" val="839652840"/>
                    </a:ext>
                  </a:extLst>
                </a:gridCol>
              </a:tblGrid>
              <a:tr h="484823">
                <a:tc>
                  <a:txBody>
                    <a:bodyPr/>
                    <a:lstStyle/>
                    <a:p>
                      <a:pPr algn="ct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會計項目</a:t>
                      </a:r>
                    </a:p>
                  </a:txBody>
                  <a:tcPr marT="45641" marB="45641"/>
                </a:tc>
                <a:tc>
                  <a:txBody>
                    <a:bodyPr/>
                    <a:lstStyle/>
                    <a:p>
                      <a:pPr marL="0" indent="0" algn="ctr"/>
                      <a:r>
                        <a:rPr lang="zh-HK" altLang="zh-TW" sz="2800" spc="-400" baseline="0" dirty="0">
                          <a:effectLst/>
                          <a:latin typeface="Times New Roman" panose="02020603050405020304" pitchFamily="18" charset="0"/>
                          <a:ea typeface="標楷體" panose="03000509000000000000" pitchFamily="65" charset="-120"/>
                          <a:cs typeface="Times New Roman" panose="02020603050405020304" pitchFamily="18" charset="0"/>
                        </a:rPr>
                        <a:t>學院</a:t>
                      </a:r>
                      <a:r>
                        <a:rPr lang="zh-HK" altLang="en-US" sz="2800" spc="-400" baseline="0" dirty="0">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2800" spc="-400" baseline="0" dirty="0">
                          <a:effectLst/>
                          <a:latin typeface="Times New Roman" panose="02020603050405020304" pitchFamily="18" charset="0"/>
                          <a:ea typeface="標楷體" panose="03000509000000000000" pitchFamily="65" charset="-120"/>
                          <a:cs typeface="Times New Roman" panose="02020603050405020304" pitchFamily="18" charset="0"/>
                        </a:rPr>
                        <a:t>全人中心、</a:t>
                      </a:r>
                      <a:r>
                        <a:rPr lang="zh-HK" altLang="zh-TW" sz="2800" spc="-400" baseline="0" dirty="0">
                          <a:effectLst/>
                          <a:latin typeface="Times New Roman" panose="02020603050405020304" pitchFamily="18" charset="0"/>
                          <a:ea typeface="標楷體" panose="03000509000000000000" pitchFamily="65" charset="-120"/>
                          <a:cs typeface="Times New Roman" panose="02020603050405020304" pitchFamily="18" charset="0"/>
                        </a:rPr>
                        <a:t>進修部</a:t>
                      </a:r>
                      <a:endParaRPr lang="zh-TW" altLang="en-US" sz="2800" spc="-400" baseline="0" dirty="0">
                        <a:latin typeface="Times New Roman" panose="02020603050405020304" pitchFamily="18" charset="0"/>
                        <a:ea typeface="標楷體" panose="03000509000000000000" pitchFamily="65" charset="-120"/>
                        <a:cs typeface="Times New Roman" panose="02020603050405020304" pitchFamily="18" charset="0"/>
                      </a:endParaRPr>
                    </a:p>
                  </a:txBody>
                  <a:tcPr marT="45722" marB="45722"/>
                </a:tc>
                <a:tc>
                  <a:txBody>
                    <a:bodyPr/>
                    <a:lstStyle/>
                    <a:p>
                      <a:pPr algn="ctr"/>
                      <a:r>
                        <a:rPr lang="zh-HK" altLang="zh-TW" sz="2800" dirty="0">
                          <a:effectLst/>
                          <a:latin typeface="Times New Roman" panose="02020603050405020304" pitchFamily="18" charset="0"/>
                          <a:ea typeface="標楷體" panose="03000509000000000000" pitchFamily="65" charset="-120"/>
                          <a:cs typeface="Times New Roman" panose="02020603050405020304" pitchFamily="18" charset="0"/>
                        </a:rPr>
                        <a:t>行政</a:t>
                      </a:r>
                      <a:r>
                        <a:rPr lang="zh-TW" altLang="en-US" sz="2800" dirty="0">
                          <a:effectLst/>
                          <a:latin typeface="Times New Roman" panose="02020603050405020304" pitchFamily="18" charset="0"/>
                          <a:ea typeface="標楷體" panose="03000509000000000000" pitchFamily="65" charset="-120"/>
                          <a:cs typeface="Times New Roman" panose="02020603050405020304" pitchFamily="18" charset="0"/>
                        </a:rPr>
                        <a:t>、</a:t>
                      </a:r>
                      <a:r>
                        <a:rPr lang="zh-HK" altLang="zh-TW" sz="2800" dirty="0">
                          <a:effectLst/>
                          <a:latin typeface="Times New Roman" panose="02020603050405020304" pitchFamily="18" charset="0"/>
                          <a:ea typeface="標楷體" panose="03000509000000000000" pitchFamily="65" charset="-120"/>
                          <a:cs typeface="Times New Roman" panose="02020603050405020304" pitchFamily="18" charset="0"/>
                        </a:rPr>
                        <a:t>使命單位</a:t>
                      </a: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a:txBody>
                  <a:tcPr marT="45722" marB="45722"/>
                </a:tc>
                <a:extLst>
                  <a:ext uri="{0D108BD9-81ED-4DB2-BD59-A6C34878D82A}">
                    <a16:rowId xmlns:a16="http://schemas.microsoft.com/office/drawing/2014/main" val="10000"/>
                  </a:ext>
                </a:extLst>
              </a:tr>
              <a:tr h="928361">
                <a:tc>
                  <a:txBody>
                    <a:bodyPr/>
                    <a:lstStyle/>
                    <a:p>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補助及捐贈收入</a:t>
                      </a:r>
                      <a:endParaRPr lang="en-US" altLang="zh-TW" sz="2400" dirty="0">
                        <a:latin typeface="Times New Roman" panose="02020603050405020304" pitchFamily="18" charset="0"/>
                        <a:ea typeface="標楷體" panose="03000509000000000000" pitchFamily="65" charset="-120"/>
                        <a:cs typeface="Times New Roman" panose="02020603050405020304" pitchFamily="18" charset="0"/>
                      </a:endParaRPr>
                    </a:p>
                  </a:txBody>
                  <a:tcPr marT="45722" marB="45722"/>
                </a:tc>
                <a:tc gridSpan="2">
                  <a:txBody>
                    <a:bodyPr/>
                    <a:lstStyle/>
                    <a:p>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1.</a:t>
                      </a:r>
                      <a:r>
                        <a:rPr lang="zh-TW" altLang="en-US" sz="2400" kern="1200" dirty="0">
                          <a:effectLst/>
                          <a:latin typeface="Times New Roman" panose="02020603050405020304" pitchFamily="18" charset="0"/>
                          <a:ea typeface="標楷體" panose="03000509000000000000" pitchFamily="65" charset="-120"/>
                          <a:cs typeface="Times New Roman" panose="02020603050405020304" pitchFamily="18" charset="0"/>
                        </a:rPr>
                        <a:t>補助收入</a:t>
                      </a:r>
                      <a:r>
                        <a:rPr lang="zh-TW" altLang="zh-TW" sz="2400" kern="1200" dirty="0">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各單位預計爭取公部門之補助款。</a:t>
                      </a:r>
                    </a:p>
                    <a:p>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2.</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捐</a:t>
                      </a:r>
                      <a:r>
                        <a:rPr lang="zh-TW" altLang="en-US" sz="2400" kern="1200" dirty="0">
                          <a:effectLst/>
                          <a:latin typeface="Times New Roman" panose="02020603050405020304" pitchFamily="18" charset="0"/>
                          <a:ea typeface="標楷體" panose="03000509000000000000" pitchFamily="65" charset="-120"/>
                          <a:cs typeface="Times New Roman" panose="02020603050405020304" pitchFamily="18" charset="0"/>
                        </a:rPr>
                        <a:t>贈收入</a:t>
                      </a:r>
                      <a:r>
                        <a:rPr lang="zh-TW" altLang="zh-TW" sz="2400" kern="1200" dirty="0">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視募款目標與計畫估列。</a:t>
                      </a:r>
                      <a:endParaRPr lang="zh-TW" altLang="en-US" sz="1800" dirty="0">
                        <a:latin typeface="Times New Roman" panose="02020603050405020304" pitchFamily="18" charset="0"/>
                        <a:ea typeface="標楷體" panose="03000509000000000000" pitchFamily="65" charset="-120"/>
                        <a:cs typeface="Times New Roman" panose="02020603050405020304" pitchFamily="18" charset="0"/>
                      </a:endParaRPr>
                    </a:p>
                  </a:txBody>
                  <a:tcPr marT="45722" marB="45722"/>
                </a:tc>
                <a:tc hMerge="1">
                  <a:txBody>
                    <a:bodyPr/>
                    <a:lstStyle/>
                    <a:p>
                      <a:endParaRPr lang="zh-TW" altLang="en-US" sz="2400" dirty="0">
                        <a:latin typeface="Times New Roman" pitchFamily="18" charset="0"/>
                        <a:ea typeface="標楷體" panose="03000509000000000000" pitchFamily="65" charset="-120"/>
                        <a:cs typeface="Times New Roman" pitchFamily="18" charset="0"/>
                      </a:endParaRPr>
                    </a:p>
                  </a:txBody>
                  <a:tcPr marT="45722" marB="45722"/>
                </a:tc>
                <a:extLst>
                  <a:ext uri="{0D108BD9-81ED-4DB2-BD59-A6C34878D82A}">
                    <a16:rowId xmlns:a16="http://schemas.microsoft.com/office/drawing/2014/main" val="2261697001"/>
                  </a:ext>
                </a:extLst>
              </a:tr>
              <a:tr h="2035139">
                <a:tc>
                  <a:txBody>
                    <a:bodyPr/>
                    <a:lstStyle/>
                    <a:p>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財務收入</a:t>
                      </a:r>
                    </a:p>
                  </a:txBody>
                  <a:tcPr marT="45722" marB="45722"/>
                </a:tc>
                <a:tc>
                  <a:txBody>
                    <a:bodyPr/>
                    <a:lstStyle/>
                    <a:p>
                      <a:pPr marL="0" marR="0" lvl="0" indent="0" algn="l" defTabSz="685800" rtl="0" eaLnBrk="1" fontAlgn="auto" latinLnBrk="0" hangingPunct="1">
                        <a:lnSpc>
                          <a:spcPct val="100000"/>
                        </a:lnSpc>
                        <a:spcBef>
                          <a:spcPts val="0"/>
                        </a:spcBef>
                        <a:spcAft>
                          <a:spcPts val="0"/>
                        </a:spcAft>
                        <a:buClrTx/>
                        <a:buSzTx/>
                        <a:buFont typeface="+mj-lt"/>
                        <a:buNone/>
                        <a:tabLst/>
                        <a:defRPr/>
                      </a:pPr>
                      <a:r>
                        <a:rPr lang="en-US" altLang="zh-TW" sz="2400" kern="100" dirty="0">
                          <a:effectLst/>
                          <a:latin typeface="Times New Roman" panose="02020603050405020304" pitchFamily="18" charset="0"/>
                          <a:ea typeface="微軟正黑體" panose="020B0604030504040204" pitchFamily="34" charset="-120"/>
                          <a:cs typeface="Times New Roman" panose="02020603050405020304" pitchFamily="18" charset="0"/>
                        </a:rPr>
                        <a:t>N/A</a:t>
                      </a:r>
                      <a:endParaRPr lang="zh-TW" altLang="zh-TW" sz="2400" kern="100" dirty="0">
                        <a:effectLst/>
                        <a:latin typeface="Times New Roman" panose="02020603050405020304" pitchFamily="18" charset="0"/>
                        <a:ea typeface="微軟正黑體" panose="020B0604030504040204" pitchFamily="34" charset="-120"/>
                        <a:cs typeface="Times New Roman" panose="02020603050405020304" pitchFamily="18" charset="0"/>
                      </a:endParaRPr>
                    </a:p>
                    <a:p>
                      <a:pPr marL="269875" indent="-269875">
                        <a:buFont typeface="+mj-lt"/>
                        <a:buAutoNum type="arabicPeriod"/>
                      </a:pPr>
                      <a:endParaRPr lang="zh-TW" altLang="en-US" sz="2400" dirty="0">
                        <a:latin typeface="Times New Roman" panose="02020603050405020304" pitchFamily="18" charset="0"/>
                        <a:ea typeface="標楷體" panose="03000509000000000000" pitchFamily="65" charset="-120"/>
                        <a:cs typeface="Times New Roman" panose="02020603050405020304" pitchFamily="18" charset="0"/>
                      </a:endParaRPr>
                    </a:p>
                  </a:txBody>
                  <a:tcPr marT="45722" marB="45722"/>
                </a:tc>
                <a:tc>
                  <a:txBody>
                    <a:bodyPr/>
                    <a:lstStyle/>
                    <a:p>
                      <a:pPr marL="269875" indent="-269875">
                        <a:buFont typeface="+mj-lt"/>
                        <a:buAutoNum type="arabicPeriod"/>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由總務處依目前銀行存款利率預估可產生之利息。</a:t>
                      </a:r>
                    </a:p>
                    <a:p>
                      <a:pPr marL="269875" indent="-269875">
                        <a:buFont typeface="+mj-lt"/>
                        <a:buAutoNum type="arabicPeriod"/>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由資金與</a:t>
                      </a:r>
                      <a:r>
                        <a:rPr lang="zh-TW" altLang="zh-TW" sz="2400" kern="100" dirty="0">
                          <a:effectLst/>
                          <a:latin typeface="標楷體" panose="03000509000000000000" pitchFamily="65" charset="-120"/>
                          <a:ea typeface="標楷體" panose="03000509000000000000" pitchFamily="65" charset="-120"/>
                          <a:cs typeface="Times New Roman" panose="02020603050405020304" pitchFamily="18" charset="0"/>
                        </a:rPr>
                        <a:t>資源發展</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中心依本校投資金額預估投資收益。</a:t>
                      </a:r>
                    </a:p>
                  </a:txBody>
                  <a:tcPr marT="45722" marB="45722"/>
                </a:tc>
                <a:extLst>
                  <a:ext uri="{0D108BD9-81ED-4DB2-BD59-A6C34878D82A}">
                    <a16:rowId xmlns:a16="http://schemas.microsoft.com/office/drawing/2014/main" val="10001"/>
                  </a:ext>
                </a:extLst>
              </a:tr>
              <a:tr h="1692000">
                <a:tc>
                  <a:txBody>
                    <a:bodyPr/>
                    <a:lstStyle/>
                    <a:p>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其他收入</a:t>
                      </a:r>
                      <a:endParaRPr lang="en-US" altLang="zh-TW" sz="2400" dirty="0">
                        <a:latin typeface="Times New Roman" panose="02020603050405020304" pitchFamily="18" charset="0"/>
                        <a:ea typeface="標楷體" panose="03000509000000000000" pitchFamily="65" charset="-120"/>
                        <a:cs typeface="Times New Roman" panose="02020603050405020304" pitchFamily="18" charset="0"/>
                      </a:endParaRPr>
                    </a:p>
                  </a:txBody>
                  <a:tcPr marT="45641" marB="4564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由各業務單位預估可能獲得之收入。</a:t>
                      </a:r>
                      <a:endParaRPr lang="en-US" altLang="zh-TW" sz="24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641" marB="45641"/>
                </a:tc>
                <a:tc>
                  <a:txBody>
                    <a:bodyPr/>
                    <a:lstStyle/>
                    <a:p>
                      <a:r>
                        <a:rPr lang="zh-TW" altLang="en-US" sz="2400" u="none" dirty="0">
                          <a:latin typeface="Times New Roman" panose="02020603050405020304" pitchFamily="18" charset="0"/>
                          <a:ea typeface="標楷體" panose="03000509000000000000" pitchFamily="65" charset="-120"/>
                          <a:cs typeface="Times New Roman" panose="02020603050405020304" pitchFamily="18" charset="0"/>
                        </a:rPr>
                        <a:t>試務費收入、住宿費收入、租金收入、停車費收入、游泳池收入、場地費收入等由各業管單位預估編列。</a:t>
                      </a:r>
                      <a:endParaRPr lang="en-US" altLang="zh-TW" sz="24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T="45641" marB="45641"/>
                </a:tc>
                <a:extLst>
                  <a:ext uri="{0D108BD9-81ED-4DB2-BD59-A6C34878D82A}">
                    <a16:rowId xmlns:a16="http://schemas.microsoft.com/office/drawing/2014/main" val="649914634"/>
                  </a:ext>
                </a:extLst>
              </a:tr>
            </a:tbl>
          </a:graphicData>
        </a:graphic>
      </p:graphicFrame>
      <p:sp>
        <p:nvSpPr>
          <p:cNvPr id="6" name="投影片編號版面配置區 5"/>
          <p:cNvSpPr>
            <a:spLocks noGrp="1"/>
          </p:cNvSpPr>
          <p:nvPr>
            <p:ph type="sldNum" sz="quarter" idx="12"/>
          </p:nvPr>
        </p:nvSpPr>
        <p:spPr/>
        <p:txBody>
          <a:bodyPr/>
          <a:lstStyle/>
          <a:p>
            <a:fld id="{49F25161-6D8E-664C-90FD-DD969A813E5B}" type="slidenum">
              <a:rPr kumimoji="1" lang="zh-TW" altLang="en-US" smtClean="0"/>
              <a:t>8</a:t>
            </a:fld>
            <a:endParaRPr kumimoji="1" lang="zh-TW" altLang="en-US"/>
          </a:p>
        </p:txBody>
      </p:sp>
    </p:spTree>
    <p:extLst>
      <p:ext uri="{BB962C8B-B14F-4D97-AF65-F5344CB8AC3E}">
        <p14:creationId xmlns:p14="http://schemas.microsoft.com/office/powerpoint/2010/main" val="2972261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群組 2"/>
          <p:cNvGrpSpPr/>
          <p:nvPr/>
        </p:nvGrpSpPr>
        <p:grpSpPr>
          <a:xfrm>
            <a:off x="145858" y="275512"/>
            <a:ext cx="3996267" cy="914400"/>
            <a:chOff x="8349927" y="162485"/>
            <a:chExt cx="3996267" cy="914400"/>
          </a:xfrm>
        </p:grpSpPr>
        <p:pic>
          <p:nvPicPr>
            <p:cNvPr id="4" name="圖片 3"/>
            <p:cNvPicPr>
              <a:picLocks noChangeAspect="1"/>
            </p:cNvPicPr>
            <p:nvPr/>
          </p:nvPicPr>
          <p:blipFill>
            <a:blip r:embed="rId2"/>
            <a:stretch>
              <a:fillRect/>
            </a:stretch>
          </p:blipFill>
          <p:spPr>
            <a:xfrm>
              <a:off x="8349927" y="162485"/>
              <a:ext cx="3996267" cy="914400"/>
            </a:xfrm>
            <a:prstGeom prst="rect">
              <a:avLst/>
            </a:prstGeom>
          </p:spPr>
        </p:pic>
        <p:sp>
          <p:nvSpPr>
            <p:cNvPr id="5" name="文字方塊 4"/>
            <p:cNvSpPr txBox="1"/>
            <p:nvPr/>
          </p:nvSpPr>
          <p:spPr>
            <a:xfrm>
              <a:off x="9140000" y="239101"/>
              <a:ext cx="2926206" cy="461665"/>
            </a:xfrm>
            <a:prstGeom prst="rect">
              <a:avLst/>
            </a:prstGeom>
            <a:noFill/>
          </p:spPr>
          <p:txBody>
            <a:bodyPr wrap="square" rtlCol="0">
              <a:spAutoFit/>
            </a:bodyPr>
            <a:lstStyle/>
            <a:p>
              <a:pPr algn="dist"/>
              <a:r>
                <a:rPr kumimoji="1" lang="zh-TW" altLang="en-US" sz="2400" dirty="0">
                  <a:solidFill>
                    <a:schemeClr val="bg1"/>
                  </a:solidFill>
                  <a:latin typeface="微軟正黑體" panose="020B0604030504040204" pitchFamily="34" charset="-120"/>
                  <a:ea typeface="微軟正黑體" panose="020B0604030504040204" pitchFamily="34" charset="-120"/>
                  <a:cs typeface="DFMingBold-B5"/>
                </a:rPr>
                <a:t>預算編列原則</a:t>
              </a:r>
              <a:r>
                <a:rPr kumimoji="1" lang="en-US" altLang="zh-TW" sz="2400" dirty="0">
                  <a:solidFill>
                    <a:schemeClr val="bg1"/>
                  </a:solidFill>
                  <a:latin typeface="微軟正黑體" panose="020B0604030504040204" pitchFamily="34" charset="-120"/>
                  <a:ea typeface="微軟正黑體" panose="020B0604030504040204" pitchFamily="34" charset="-120"/>
                  <a:cs typeface="DFMingBold-B5"/>
                </a:rPr>
                <a:t>-</a:t>
              </a:r>
              <a:r>
                <a:rPr kumimoji="1" lang="zh-TW" altLang="en-US" sz="2400" dirty="0">
                  <a:solidFill>
                    <a:schemeClr val="bg1"/>
                  </a:solidFill>
                  <a:latin typeface="微軟正黑體" panose="020B0604030504040204" pitchFamily="34" charset="-120"/>
                  <a:ea typeface="微軟正黑體" panose="020B0604030504040204" pitchFamily="34" charset="-120"/>
                  <a:cs typeface="DFMingBold-B5"/>
                </a:rPr>
                <a:t>支出</a:t>
              </a:r>
            </a:p>
          </p:txBody>
        </p:sp>
      </p:grpSp>
      <p:graphicFrame>
        <p:nvGraphicFramePr>
          <p:cNvPr id="6" name="表格 5"/>
          <p:cNvGraphicFramePr>
            <a:graphicFrameLocks noGrp="1"/>
          </p:cNvGraphicFramePr>
          <p:nvPr>
            <p:extLst>
              <p:ext uri="{D42A27DB-BD31-4B8C-83A1-F6EECF244321}">
                <p14:modId xmlns:p14="http://schemas.microsoft.com/office/powerpoint/2010/main" val="2687362108"/>
              </p:ext>
            </p:extLst>
          </p:nvPr>
        </p:nvGraphicFramePr>
        <p:xfrm>
          <a:off x="935931" y="905783"/>
          <a:ext cx="10419006" cy="5633136"/>
        </p:xfrm>
        <a:graphic>
          <a:graphicData uri="http://schemas.openxmlformats.org/drawingml/2006/table">
            <a:tbl>
              <a:tblPr firstRow="1" bandRow="1">
                <a:tableStyleId>{93296810-A885-4BE3-A3E7-6D5BEEA58F35}</a:tableStyleId>
              </a:tblPr>
              <a:tblGrid>
                <a:gridCol w="10419006">
                  <a:extLst>
                    <a:ext uri="{9D8B030D-6E8A-4147-A177-3AD203B41FA5}">
                      <a16:colId xmlns:a16="http://schemas.microsoft.com/office/drawing/2014/main" val="20001"/>
                    </a:ext>
                  </a:extLst>
                </a:gridCol>
              </a:tblGrid>
              <a:tr h="467144">
                <a:tc>
                  <a:txBody>
                    <a:bodyPr/>
                    <a:lstStyle/>
                    <a:p>
                      <a:pPr marL="0" indent="0" algn="ctr"/>
                      <a:r>
                        <a:rPr lang="zh-TW" altLang="en-US" sz="2800" spc="-400" baseline="0" dirty="0">
                          <a:effectLst/>
                          <a:latin typeface="標楷體" panose="03000509000000000000" pitchFamily="65" charset="-120"/>
                          <a:ea typeface="標楷體" panose="03000509000000000000" pitchFamily="65" charset="-120"/>
                        </a:rPr>
                        <a:t>全  校  各  單  位</a:t>
                      </a:r>
                      <a:endParaRPr lang="zh-TW" altLang="en-US" sz="2800" dirty="0">
                        <a:latin typeface="標楷體" panose="03000509000000000000" pitchFamily="65" charset="-120"/>
                        <a:ea typeface="標楷體" panose="03000509000000000000" pitchFamily="65" charset="-120"/>
                        <a:cs typeface="Times New Roman" panose="02020603050405020304" pitchFamily="18" charset="0"/>
                      </a:endParaRPr>
                    </a:p>
                  </a:txBody>
                  <a:tcPr marT="45722" marB="45722"/>
                </a:tc>
                <a:extLst>
                  <a:ext uri="{0D108BD9-81ED-4DB2-BD59-A6C34878D82A}">
                    <a16:rowId xmlns:a16="http://schemas.microsoft.com/office/drawing/2014/main" val="10000"/>
                  </a:ext>
                </a:extLst>
              </a:tr>
              <a:tr h="5114972">
                <a:tc>
                  <a:txBody>
                    <a:bodyPr/>
                    <a:lstStyle/>
                    <a:p>
                      <a:pPr marL="273050" indent="-273050">
                        <a:buFont typeface="+mj-lt"/>
                        <a:buAutoNum type="arabicPeriod"/>
                      </a:pPr>
                      <a:r>
                        <a:rPr lang="zh-TW" altLang="zh-TW" sz="2200" kern="100" dirty="0">
                          <a:effectLst/>
                          <a:latin typeface="Times New Roman" panose="02020603050405020304" pitchFamily="18" charset="0"/>
                          <a:ea typeface="標楷體" panose="03000509000000000000" pitchFamily="65" charset="-120"/>
                          <a:cs typeface="Times New Roman" panose="02020603050405020304" pitchFamily="18" charset="0"/>
                        </a:rPr>
                        <a:t>專任教職員</a:t>
                      </a:r>
                      <a:r>
                        <a:rPr lang="zh-TW" altLang="en-US" sz="2200" kern="100" dirty="0">
                          <a:effectLst/>
                          <a:latin typeface="Times New Roman" panose="02020603050405020304" pitchFamily="18" charset="0"/>
                          <a:ea typeface="標楷體" panose="03000509000000000000" pitchFamily="65" charset="-120"/>
                          <a:cs typeface="Times New Roman" panose="02020603050405020304" pitchFamily="18" charset="0"/>
                        </a:rPr>
                        <a:t>、專案教師及專職約聘人員等</a:t>
                      </a:r>
                      <a:r>
                        <a:rPr lang="zh-TW" altLang="zh-TW" sz="2200" kern="100" dirty="0">
                          <a:effectLst/>
                          <a:latin typeface="Times New Roman" panose="02020603050405020304" pitchFamily="18" charset="0"/>
                          <a:ea typeface="標楷體" panose="03000509000000000000" pitchFamily="65" charset="-120"/>
                          <a:cs typeface="Times New Roman" panose="02020603050405020304" pitchFamily="18" charset="0"/>
                        </a:rPr>
                        <a:t>預算依現有人員及經簽呈核准得聘用員額編列</a:t>
                      </a: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200" dirty="0">
                        <a:latin typeface="Times New Roman" panose="02020603050405020304" pitchFamily="18" charset="0"/>
                        <a:ea typeface="標楷體" panose="03000509000000000000" pitchFamily="65" charset="-120"/>
                        <a:cs typeface="Times New Roman" panose="02020603050405020304" pitchFamily="18" charset="0"/>
                      </a:endParaRPr>
                    </a:p>
                    <a:p>
                      <a:pPr marL="273050" indent="-273050">
                        <a:buFont typeface="+mj-lt"/>
                        <a:buAutoNum type="arabicPeriod"/>
                      </a:pP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留職停薪之專任教職員，仍需計算薪資，惟代理留職停薪教師課程之教師鐘點及代理之職員，不計算薪資。</a:t>
                      </a:r>
                      <a:endParaRPr lang="en-US" altLang="zh-TW" sz="2200" dirty="0">
                        <a:latin typeface="Times New Roman" panose="02020603050405020304" pitchFamily="18" charset="0"/>
                        <a:ea typeface="標楷體" panose="03000509000000000000" pitchFamily="65" charset="-120"/>
                        <a:cs typeface="Times New Roman" panose="02020603050405020304" pitchFamily="18" charset="0"/>
                      </a:endParaRPr>
                    </a:p>
                    <a:p>
                      <a:pPr marL="273050" indent="-273050">
                        <a:buFont typeface="+mj-lt"/>
                        <a:buAutoNum type="arabicPeriod"/>
                      </a:pP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兼任行政主管之教師，薪俸編於系所，主管加給編於兼職行政單位之兼任職員薪。</a:t>
                      </a:r>
                      <a:endParaRPr lang="en-US" altLang="zh-TW" sz="2200" dirty="0">
                        <a:latin typeface="Times New Roman" panose="02020603050405020304" pitchFamily="18" charset="0"/>
                        <a:ea typeface="標楷體" panose="03000509000000000000" pitchFamily="65" charset="-120"/>
                        <a:cs typeface="Times New Roman" panose="02020603050405020304" pitchFamily="18" charset="0"/>
                      </a:endParaRPr>
                    </a:p>
                    <a:p>
                      <a:pPr marL="273050" indent="-273050">
                        <a:buFont typeface="+mj-lt"/>
                        <a:buAutoNum type="arabicPeriod"/>
                      </a:pP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除兼任教師之健保費校付額由人事室編列及專、兼任工友勞保費、健保費及勞工退休金之校付額由總務處編列外，其餘下列各項校付額由各單位編列：</a:t>
                      </a:r>
                    </a:p>
                    <a:p>
                      <a:pPr marL="449263" indent="-165100">
                        <a:buFont typeface="+mj-lt"/>
                        <a:buAutoNum type="arabicParenR"/>
                      </a:pP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編制內專任教職員之公保費、健保費及私校退撫儲金。</a:t>
                      </a:r>
                    </a:p>
                    <a:p>
                      <a:pPr marL="449263" indent="-165100">
                        <a:buFont typeface="+mj-lt"/>
                        <a:buAutoNum type="arabicParenR"/>
                      </a:pP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專、兼職約聘人員之勞保費、健保費及勞工退休金。</a:t>
                      </a:r>
                    </a:p>
                    <a:p>
                      <a:pPr marL="449263" indent="-165100">
                        <a:buFont typeface="+mj-lt"/>
                        <a:buAutoNum type="arabicParenR"/>
                      </a:pP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兼任教師之勞保費及勞工退休金。</a:t>
                      </a:r>
                      <a:endParaRPr lang="en-US" altLang="zh-TW" sz="2200" kern="1200" dirty="0">
                        <a:latin typeface="Times New Roman" panose="02020603050405020304" pitchFamily="18" charset="0"/>
                        <a:ea typeface="標楷體" panose="03000509000000000000" pitchFamily="65" charset="-120"/>
                        <a:cs typeface="Times New Roman" panose="02020603050405020304" pitchFamily="18" charset="0"/>
                      </a:endParaRPr>
                    </a:p>
                    <a:p>
                      <a:pPr marL="273050" indent="-273050">
                        <a:buFont typeface="+mj-lt"/>
                        <a:buAutoNum type="arabicPeriod" startAt="5"/>
                      </a:pP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專任職員</a:t>
                      </a:r>
                      <a:r>
                        <a:rPr lang="zh-TW" altLang="en-US" sz="2200" kern="100" dirty="0">
                          <a:effectLst/>
                          <a:latin typeface="Times New Roman" panose="02020603050405020304" pitchFamily="18" charset="0"/>
                          <a:ea typeface="標楷體" panose="03000509000000000000" pitchFamily="65" charset="-120"/>
                          <a:cs typeface="Times New Roman" panose="02020603050405020304" pitchFamily="18" charset="0"/>
                        </a:rPr>
                        <a:t>及專職約聘人員</a:t>
                      </a: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之考績獎金由人事室統一編列，專任工友之考績獎金由總務處統一編列。</a:t>
                      </a:r>
                      <a:endParaRPr lang="en-US" altLang="zh-TW" sz="2200" dirty="0">
                        <a:latin typeface="Times New Roman" panose="02020603050405020304" pitchFamily="18" charset="0"/>
                        <a:ea typeface="標楷體" panose="03000509000000000000" pitchFamily="65" charset="-120"/>
                        <a:cs typeface="Times New Roman" panose="02020603050405020304" pitchFamily="18" charset="0"/>
                      </a:endParaRPr>
                    </a:p>
                    <a:p>
                      <a:pPr marL="273050" indent="-273050">
                        <a:buFont typeface="+mj-lt"/>
                        <a:buAutoNum type="arabicPeriod" startAt="5"/>
                      </a:pP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創收單位人事費依本校「創收單位經營管理辦法」以彈性預算為原則，採收支並列方式編列。</a:t>
                      </a:r>
                      <a:endParaRPr lang="en-US" altLang="zh-TW" sz="2400" dirty="0">
                        <a:latin typeface="Times New Roman" panose="02020603050405020304" pitchFamily="18" charset="0"/>
                        <a:ea typeface="標楷體" panose="03000509000000000000" pitchFamily="65" charset="-120"/>
                        <a:cs typeface="Times New Roman" panose="02020603050405020304" pitchFamily="18" charset="0"/>
                      </a:endParaRPr>
                    </a:p>
                  </a:txBody>
                  <a:tcPr marT="45722" marB="45722" anchor="ctr"/>
                </a:tc>
                <a:extLst>
                  <a:ext uri="{0D108BD9-81ED-4DB2-BD59-A6C34878D82A}">
                    <a16:rowId xmlns:a16="http://schemas.microsoft.com/office/drawing/2014/main" val="10001"/>
                  </a:ext>
                </a:extLst>
              </a:tr>
            </a:tbl>
          </a:graphicData>
        </a:graphic>
      </p:graphicFrame>
      <p:sp>
        <p:nvSpPr>
          <p:cNvPr id="7" name="投影片編號版面配置區 6"/>
          <p:cNvSpPr>
            <a:spLocks noGrp="1"/>
          </p:cNvSpPr>
          <p:nvPr>
            <p:ph type="sldNum" sz="quarter" idx="12"/>
          </p:nvPr>
        </p:nvSpPr>
        <p:spPr/>
        <p:txBody>
          <a:bodyPr/>
          <a:lstStyle/>
          <a:p>
            <a:fld id="{49F25161-6D8E-664C-90FD-DD969A813E5B}" type="slidenum">
              <a:rPr kumimoji="1" lang="zh-TW" altLang="en-US" smtClean="0"/>
              <a:t>9</a:t>
            </a:fld>
            <a:endParaRPr kumimoji="1" lang="zh-TW" altLang="en-US"/>
          </a:p>
        </p:txBody>
      </p:sp>
    </p:spTree>
    <p:extLst>
      <p:ext uri="{BB962C8B-B14F-4D97-AF65-F5344CB8AC3E}">
        <p14:creationId xmlns:p14="http://schemas.microsoft.com/office/powerpoint/2010/main" val="1735809975"/>
      </p:ext>
    </p:extLst>
  </p:cSld>
  <p:clrMapOvr>
    <a:masterClrMapping/>
  </p:clrMapOvr>
</p:sld>
</file>

<file path=ppt/theme/theme1.xml><?xml version="1.0" encoding="utf-8"?>
<a:theme xmlns:a="http://schemas.openxmlformats.org/drawingml/2006/main" name="2_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佈景主題">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7904</TotalTime>
  <Words>3431</Words>
  <Application>Microsoft Office PowerPoint</Application>
  <PresentationFormat>寬螢幕</PresentationFormat>
  <Paragraphs>403</Paragraphs>
  <Slides>27</Slides>
  <Notes>5</Notes>
  <HiddenSlides>0</HiddenSlides>
  <MMClips>0</MMClips>
  <ScaleCrop>false</ScaleCrop>
  <HeadingPairs>
    <vt:vector size="6" baseType="variant">
      <vt:variant>
        <vt:lpstr>使用字型</vt:lpstr>
      </vt:variant>
      <vt:variant>
        <vt:i4>14</vt:i4>
      </vt:variant>
      <vt:variant>
        <vt:lpstr>佈景主題</vt:lpstr>
      </vt:variant>
      <vt:variant>
        <vt:i4>3</vt:i4>
      </vt:variant>
      <vt:variant>
        <vt:lpstr>投影片標題</vt:lpstr>
      </vt:variant>
      <vt:variant>
        <vt:i4>27</vt:i4>
      </vt:variant>
    </vt:vector>
  </HeadingPairs>
  <TitlesOfParts>
    <vt:vector size="44" baseType="lpstr">
      <vt:lpstr>等线</vt:lpstr>
      <vt:lpstr>DFMingBold-B5</vt:lpstr>
      <vt:lpstr>微软雅黑</vt:lpstr>
      <vt:lpstr>微软雅黑</vt:lpstr>
      <vt:lpstr>宋体</vt:lpstr>
      <vt:lpstr>華康粗明體</vt:lpstr>
      <vt:lpstr>微軟正黑體</vt:lpstr>
      <vt:lpstr>新細明體</vt:lpstr>
      <vt:lpstr>標楷體</vt:lpstr>
      <vt:lpstr>Arial</vt:lpstr>
      <vt:lpstr>Calibri</vt:lpstr>
      <vt:lpstr>Calibri Light</vt:lpstr>
      <vt:lpstr>Times New Roman</vt:lpstr>
      <vt:lpstr>Wingdings</vt:lpstr>
      <vt:lpstr>2_Office 佈景主題</vt:lpstr>
      <vt:lpstr>Office 佈景主題</vt:lpstr>
      <vt:lpstr>1_Office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user</dc:creator>
  <cp:lastModifiedBy>梁雅雁</cp:lastModifiedBy>
  <cp:revision>177</cp:revision>
  <cp:lastPrinted>2024-01-23T11:33:38Z</cp:lastPrinted>
  <dcterms:created xsi:type="dcterms:W3CDTF">2023-11-16T02:22:40Z</dcterms:created>
  <dcterms:modified xsi:type="dcterms:W3CDTF">2024-02-01T02:48:58Z</dcterms:modified>
</cp:coreProperties>
</file>