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4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30155-02ED-420D-A296-4E41D35D3273}" type="datetimeFigureOut">
              <a:rPr lang="zh-TW" altLang="en-US" smtClean="0"/>
              <a:t>2018/8/15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95449-E249-43D1-9B65-69F6F2853D51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30155-02ED-420D-A296-4E41D35D3273}" type="datetimeFigureOut">
              <a:rPr lang="zh-TW" altLang="en-US" smtClean="0"/>
              <a:t>2018/8/15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95449-E249-43D1-9B65-69F6F2853D51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30155-02ED-420D-A296-4E41D35D3273}" type="datetimeFigureOut">
              <a:rPr lang="zh-TW" altLang="en-US" smtClean="0"/>
              <a:t>2018/8/15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95449-E249-43D1-9B65-69F6F2853D51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30155-02ED-420D-A296-4E41D35D3273}" type="datetimeFigureOut">
              <a:rPr lang="zh-TW" altLang="en-US" smtClean="0"/>
              <a:t>2018/8/15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95449-E249-43D1-9B65-69F6F2853D51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30155-02ED-420D-A296-4E41D35D3273}" type="datetimeFigureOut">
              <a:rPr lang="zh-TW" altLang="en-US" smtClean="0"/>
              <a:t>2018/8/15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95449-E249-43D1-9B65-69F6F2853D51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30155-02ED-420D-A296-4E41D35D3273}" type="datetimeFigureOut">
              <a:rPr lang="zh-TW" altLang="en-US" smtClean="0"/>
              <a:t>2018/8/15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95449-E249-43D1-9B65-69F6F2853D51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30155-02ED-420D-A296-4E41D35D3273}" type="datetimeFigureOut">
              <a:rPr lang="zh-TW" altLang="en-US" smtClean="0"/>
              <a:t>2018/8/15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95449-E249-43D1-9B65-69F6F2853D51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30155-02ED-420D-A296-4E41D35D3273}" type="datetimeFigureOut">
              <a:rPr lang="zh-TW" altLang="en-US" smtClean="0"/>
              <a:t>2018/8/15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95449-E249-43D1-9B65-69F6F2853D51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30155-02ED-420D-A296-4E41D35D3273}" type="datetimeFigureOut">
              <a:rPr lang="zh-TW" altLang="en-US" smtClean="0"/>
              <a:t>2018/8/15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95449-E249-43D1-9B65-69F6F2853D51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30155-02ED-420D-A296-4E41D35D3273}" type="datetimeFigureOut">
              <a:rPr lang="zh-TW" altLang="en-US" smtClean="0"/>
              <a:t>2018/8/15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95449-E249-43D1-9B65-69F6F2853D51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30155-02ED-420D-A296-4E41D35D3273}" type="datetimeFigureOut">
              <a:rPr lang="zh-TW" altLang="en-US" smtClean="0"/>
              <a:t>2018/8/15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95449-E249-43D1-9B65-69F6F2853D51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330155-02ED-420D-A296-4E41D35D3273}" type="datetimeFigureOut">
              <a:rPr lang="zh-TW" altLang="en-US" smtClean="0"/>
              <a:t>2018/8/15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E95449-E249-43D1-9B65-69F6F2853D51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phycheck.fjuh.fju.edu.tw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115616" y="1844824"/>
            <a:ext cx="5434501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2400" dirty="0" smtClean="0"/>
              <a:t>1-</a:t>
            </a:r>
            <a:r>
              <a:rPr lang="zh-TW" altLang="en-US" sz="2400" dirty="0" smtClean="0"/>
              <a:t> 網址  </a:t>
            </a:r>
            <a:r>
              <a:rPr lang="en-US" altLang="zh-TW" sz="2400" dirty="0" smtClean="0">
                <a:hlinkClick r:id="rId2"/>
              </a:rPr>
              <a:t>http://phycheck.fjuh.fju.edu.tw/</a:t>
            </a:r>
            <a:endParaRPr lang="en-US" altLang="zh-TW" sz="2400" dirty="0" smtClean="0"/>
          </a:p>
          <a:p>
            <a:endParaRPr lang="en-US" altLang="zh-TW" sz="2400" dirty="0" smtClean="0"/>
          </a:p>
          <a:p>
            <a:r>
              <a:rPr lang="en-US" altLang="zh-TW" sz="2400" dirty="0" smtClean="0"/>
              <a:t>2-</a:t>
            </a:r>
            <a:r>
              <a:rPr lang="zh-TW" altLang="en-US" sz="2400" dirty="0" smtClean="0"/>
              <a:t>認證代碼 填</a:t>
            </a:r>
            <a:r>
              <a:rPr lang="en-US" altLang="zh-TW" sz="2400" dirty="0" smtClean="0"/>
              <a:t>0005</a:t>
            </a:r>
            <a:r>
              <a:rPr lang="zh-TW" altLang="en-US" sz="2400" dirty="0" smtClean="0"/>
              <a:t>，其他資訊依序填寫</a:t>
            </a:r>
            <a:endParaRPr lang="zh-TW" altLang="en-US" sz="2400" dirty="0"/>
          </a:p>
        </p:txBody>
      </p:sp>
      <p:sp>
        <p:nvSpPr>
          <p:cNvPr id="5" name="文字方塊 4"/>
          <p:cNvSpPr txBox="1"/>
          <p:nvPr/>
        </p:nvSpPr>
        <p:spPr>
          <a:xfrm>
            <a:off x="1043608" y="548680"/>
            <a:ext cx="7200800" cy="707886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TW" sz="4000" b="1" dirty="0" smtClean="0">
                <a:solidFill>
                  <a:schemeClr val="bg1"/>
                </a:solidFill>
              </a:rPr>
              <a:t>X</a:t>
            </a:r>
            <a:r>
              <a:rPr lang="zh-TW" altLang="en-US" sz="4000" b="1" dirty="0" smtClean="0">
                <a:solidFill>
                  <a:schemeClr val="bg1"/>
                </a:solidFill>
              </a:rPr>
              <a:t>光線上預約  流程說明</a:t>
            </a:r>
            <a:endParaRPr lang="zh-TW" altLang="en-US" sz="4000" b="1" dirty="0">
              <a:solidFill>
                <a:schemeClr val="bg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584" y="3356992"/>
            <a:ext cx="7190184" cy="288032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2420888"/>
            <a:ext cx="7715250" cy="29908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矩形 2"/>
          <p:cNvSpPr/>
          <p:nvPr/>
        </p:nvSpPr>
        <p:spPr>
          <a:xfrm>
            <a:off x="1115616" y="908720"/>
            <a:ext cx="421461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2400" dirty="0" smtClean="0"/>
              <a:t>3-</a:t>
            </a:r>
            <a:r>
              <a:rPr lang="zh-TW" altLang="en-US" sz="2400" dirty="0" smtClean="0"/>
              <a:t> 檢查專案下拉選 </a:t>
            </a:r>
            <a:r>
              <a:rPr lang="en-US" altLang="zh-TW" sz="2400" dirty="0" smtClean="0"/>
              <a:t>“</a:t>
            </a:r>
            <a:r>
              <a:rPr lang="zh-TW" altLang="en-US" sz="2400" dirty="0" smtClean="0"/>
              <a:t>新生健檢</a:t>
            </a:r>
            <a:r>
              <a:rPr lang="en-US" altLang="zh-TW" sz="2400" dirty="0" smtClean="0"/>
              <a:t>”</a:t>
            </a:r>
          </a:p>
          <a:p>
            <a:endParaRPr lang="en-US" altLang="zh-TW" sz="2400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971600" y="836712"/>
            <a:ext cx="258917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2400" dirty="0" smtClean="0"/>
              <a:t>4-</a:t>
            </a:r>
            <a:r>
              <a:rPr lang="zh-TW" altLang="en-US" sz="2400" dirty="0" smtClean="0"/>
              <a:t>所有欄位為必填</a:t>
            </a:r>
            <a:endParaRPr lang="zh-TW" altLang="en-US" sz="24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1916832"/>
            <a:ext cx="6731000" cy="44323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683568" y="188640"/>
            <a:ext cx="272702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2400" dirty="0" smtClean="0"/>
              <a:t>5-</a:t>
            </a:r>
            <a:r>
              <a:rPr lang="zh-TW" altLang="en-US" sz="2400" dirty="0" smtClean="0"/>
              <a:t>選日期 及 選時段</a:t>
            </a:r>
            <a:endParaRPr lang="zh-TW" altLang="en-US" sz="24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1124744"/>
            <a:ext cx="6337300" cy="53848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橢圓 3"/>
          <p:cNvSpPr/>
          <p:nvPr/>
        </p:nvSpPr>
        <p:spPr>
          <a:xfrm>
            <a:off x="1907704" y="2708920"/>
            <a:ext cx="5616624" cy="144016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橢圓 4"/>
          <p:cNvSpPr/>
          <p:nvPr/>
        </p:nvSpPr>
        <p:spPr>
          <a:xfrm>
            <a:off x="1259632" y="4869160"/>
            <a:ext cx="5616624" cy="144016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2420888"/>
            <a:ext cx="7607574" cy="252601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矩形 2"/>
          <p:cNvSpPr/>
          <p:nvPr/>
        </p:nvSpPr>
        <p:spPr>
          <a:xfrm>
            <a:off x="1115616" y="1124744"/>
            <a:ext cx="439248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2400" dirty="0" smtClean="0"/>
              <a:t>6-</a:t>
            </a:r>
            <a:r>
              <a:rPr lang="zh-TW" altLang="en-US" sz="2400" dirty="0"/>
              <a:t>受檢</a:t>
            </a:r>
            <a:r>
              <a:rPr lang="zh-TW" altLang="en-US" sz="2400" dirty="0" smtClean="0"/>
              <a:t>須知查看</a:t>
            </a:r>
            <a:endParaRPr lang="zh-TW" alt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827584" y="1124744"/>
            <a:ext cx="741682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2400" dirty="0" smtClean="0"/>
              <a:t>7-</a:t>
            </a:r>
            <a:r>
              <a:rPr lang="zh-TW" altLang="en-US" sz="2400" dirty="0" smtClean="0"/>
              <a:t>預約完成  日期 及 時段再次 系統 告知 及 自我列印</a:t>
            </a:r>
            <a:endParaRPr lang="zh-TW" altLang="en-US" sz="2400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2492896"/>
            <a:ext cx="7304925" cy="286370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827584" y="404664"/>
            <a:ext cx="741682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2400" dirty="0" smtClean="0"/>
              <a:t>8-</a:t>
            </a:r>
            <a:r>
              <a:rPr lang="zh-TW" altLang="en-US" sz="2400" dirty="0" smtClean="0"/>
              <a:t>  忘記時需查看日期 或 修改</a:t>
            </a:r>
            <a:r>
              <a:rPr lang="zh-TW" altLang="en-US" sz="2400" dirty="0" smtClean="0"/>
              <a:t>日期</a:t>
            </a:r>
            <a:r>
              <a:rPr lang="zh-TW" altLang="en-US" sz="2400" dirty="0" smtClean="0"/>
              <a:t>或 取消</a:t>
            </a:r>
            <a:r>
              <a:rPr lang="zh-TW" altLang="en-US" sz="2400" dirty="0" smtClean="0"/>
              <a:t>日期 </a:t>
            </a:r>
            <a:r>
              <a:rPr lang="zh-TW" altLang="en-US" sz="2400" dirty="0" smtClean="0"/>
              <a:t>機制</a:t>
            </a:r>
            <a:endParaRPr lang="zh-TW" altLang="en-US" sz="2400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1196752"/>
            <a:ext cx="6120681" cy="245188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文字方塊 3"/>
          <p:cNvSpPr txBox="1"/>
          <p:nvPr/>
        </p:nvSpPr>
        <p:spPr>
          <a:xfrm>
            <a:off x="6156176" y="1916832"/>
            <a:ext cx="1368152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zh-TW" altLang="en-US" dirty="0" smtClean="0"/>
              <a:t>再次登入</a:t>
            </a:r>
            <a:endParaRPr lang="zh-TW" alt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4149080"/>
            <a:ext cx="6839857" cy="2152650"/>
          </a:xfrm>
          <a:prstGeom prst="rect">
            <a:avLst/>
          </a:prstGeom>
          <a:ln w="9525"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文字方塊 5"/>
          <p:cNvSpPr txBox="1"/>
          <p:nvPr/>
        </p:nvSpPr>
        <p:spPr>
          <a:xfrm>
            <a:off x="6084168" y="4797152"/>
            <a:ext cx="1872208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zh-TW" altLang="en-US" dirty="0" smtClean="0"/>
              <a:t>選擇你要的動作</a:t>
            </a:r>
            <a:endParaRPr lang="zh-TW" altLang="en-US" dirty="0"/>
          </a:p>
        </p:txBody>
      </p:sp>
      <p:sp>
        <p:nvSpPr>
          <p:cNvPr id="7" name="橢圓 6"/>
          <p:cNvSpPr/>
          <p:nvPr/>
        </p:nvSpPr>
        <p:spPr>
          <a:xfrm>
            <a:off x="899592" y="5229200"/>
            <a:ext cx="3240360" cy="792088"/>
          </a:xfrm>
          <a:prstGeom prst="ellipse">
            <a:avLst/>
          </a:prstGeom>
          <a:noFill/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橢圓 8"/>
          <p:cNvSpPr/>
          <p:nvPr/>
        </p:nvSpPr>
        <p:spPr>
          <a:xfrm>
            <a:off x="5220072" y="5157192"/>
            <a:ext cx="1008112" cy="792088"/>
          </a:xfrm>
          <a:prstGeom prst="ellipse">
            <a:avLst/>
          </a:prstGeom>
          <a:noFill/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橢圓 9"/>
          <p:cNvSpPr/>
          <p:nvPr/>
        </p:nvSpPr>
        <p:spPr>
          <a:xfrm>
            <a:off x="4355976" y="5229200"/>
            <a:ext cx="1008112" cy="792088"/>
          </a:xfrm>
          <a:prstGeom prst="ellipse">
            <a:avLst/>
          </a:prstGeom>
          <a:noFill/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82</Words>
  <Application>Microsoft Office PowerPoint</Application>
  <PresentationFormat>如螢幕大小 (4:3)</PresentationFormat>
  <Paragraphs>12</Paragraphs>
  <Slides>7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8" baseType="lpstr">
      <vt:lpstr>Office 佈景主題</vt:lpstr>
      <vt:lpstr>投影片 1</vt:lpstr>
      <vt:lpstr>投影片 2</vt:lpstr>
      <vt:lpstr>投影片 3</vt:lpstr>
      <vt:lpstr>投影片 4</vt:lpstr>
      <vt:lpstr>投影片 5</vt:lpstr>
      <vt:lpstr>投影片 6</vt:lpstr>
      <vt:lpstr>投影片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趙文華</dc:creator>
  <cp:lastModifiedBy>趙文華</cp:lastModifiedBy>
  <cp:revision>1</cp:revision>
  <dcterms:created xsi:type="dcterms:W3CDTF">2018-08-15T15:05:06Z</dcterms:created>
  <dcterms:modified xsi:type="dcterms:W3CDTF">2018-08-15T15:28:07Z</dcterms:modified>
</cp:coreProperties>
</file>